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_rels/notesSlide16.xml.rels" ContentType="application/vnd.openxmlformats-package.relationships+xml"/>
  <Override PartName="/ppt/notesSlides/_rels/notesSlide7.xml.rels" ContentType="application/vnd.openxmlformats-package.relationships+xml"/>
  <Override PartName="/ppt/notesSlides/_rels/notesSlide21.xml.rels" ContentType="application/vnd.openxmlformats-package.relationships+xml"/>
  <Override PartName="/ppt/notesSlides/_rels/notesSlide15.xml.rels" ContentType="application/vnd.openxmlformats-package.relationships+xml"/>
  <Override PartName="/ppt/notesSlides/_rels/notesSlide6.xml.rels" ContentType="application/vnd.openxmlformats-package.relationships+xml"/>
  <Override PartName="/ppt/notesSlides/_rels/notesSlide14.xml.rels" ContentType="application/vnd.openxmlformats-package.relationships+xml"/>
  <Override PartName="/ppt/notesSlides/_rels/notesSlide5.xml.rels" ContentType="application/vnd.openxmlformats-package.relationships+xml"/>
  <Override PartName="/ppt/notesSlides/_rels/notesSlide9.xml.rels" ContentType="application/vnd.openxmlformats-package.relationships+xml"/>
  <Override PartName="/ppt/notesSlides/_rels/notesSlide13.xml.rels" ContentType="application/vnd.openxmlformats-package.relationships+xml"/>
  <Override PartName="/ppt/notesSlides/_rels/notesSlide12.xml.rels" ContentType="application/vnd.openxmlformats-package.relationships+xml"/>
  <Override PartName="/ppt/notesSlides/_rels/notesSlide26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25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24.xml.rels" ContentType="application/vnd.openxmlformats-package.relationships+xml"/>
  <Override PartName="/ppt/notesSlides/_rels/notesSlide18.xml.rels" ContentType="application/vnd.openxmlformats-package.relationships+xml"/>
  <Override PartName="/ppt/notesSlides/_rels/notesSlide23.xml.rels" ContentType="application/vnd.openxmlformats-package.relationships+xml"/>
  <Override PartName="/ppt/notesSlides/_rels/notesSlide17.xml.rels" ContentType="application/vnd.openxmlformats-package.relationships+xml"/>
  <Override PartName="/ppt/notesSlides/_rels/notesSlide8.xml.rels" ContentType="application/vnd.openxmlformats-package.relationships+xml"/>
  <Override PartName="/ppt/notesSlides/_rels/notesSlide22.xml.rels" ContentType="application/vnd.openxmlformats-package.relationships+xml"/>
  <Override PartName="/ppt/notesSlides/notesSlide25.xml" ContentType="application/vnd.openxmlformats-officedocument.presentationml.notesSlide+xml"/>
  <Override PartName="/ppt/_rels/presentation.xml.rels" ContentType="application/vnd.openxmlformats-package.relationships+xml"/>
  <Override PartName="/ppt/media/image8.png" ContentType="image/png"/>
  <Override PartName="/ppt/media/image4.png" ContentType="image/png"/>
  <Override PartName="/ppt/media/image20.png" ContentType="image/png"/>
  <Override PartName="/ppt/media/image19.png" ContentType="image/png"/>
  <Override PartName="/ppt/media/image15.png" ContentType="image/png"/>
  <Override PartName="/ppt/media/image11.png" ContentType="image/png"/>
  <Override PartName="/ppt/media/image7.png" ContentType="image/png"/>
  <Override PartName="/ppt/media/image3.png" ContentType="image/png"/>
  <Override PartName="/ppt/media/image16.png" ContentType="image/png"/>
  <Override PartName="/ppt/media/image12.png" ContentType="image/png"/>
  <Override PartName="/ppt/slideLayouts/slideLayout6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_rels/slideLayout36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60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52.xml.rels" ContentType="application/vnd.openxmlformats-package.relationships+xml"/>
  <Override PartName="/ppt/slideLayouts/slideLayout1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slides/slide18.xml" ContentType="application/vnd.openxmlformats-officedocument.presentationml.slide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25.xml" ContentType="application/vnd.openxmlformats-officedocument.presentationml.slide+xml"/>
  <Override PartName="/ppt/slides/slide21.xml" ContentType="application/vnd.openxmlformats-officedocument.presentationml.slide+xml"/>
  <Override PartName="/ppt/slides/slide19.xml" ContentType="application/vnd.openxmlformats-officedocument.presentationml.slide+xml"/>
  <Override PartName="/ppt/slides/slide15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26.xml" ContentType="application/vnd.openxmlformats-officedocument.presentationml.slide+xml"/>
  <Override PartName="/ppt/slides/slide22.xml" ContentType="application/vnd.openxmlformats-officedocument.presentationml.slide+xml"/>
  <Override PartName="/ppt/slides/slide16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7.xml" ContentType="application/vnd.openxmlformats-officedocument.presentationml.slide+xml"/>
  <Override PartName="/ppt/slides/slide23.xml" ContentType="application/vnd.openxmlformats-officedocument.presentationml.slide+xml"/>
  <Override PartName="/ppt/slides/slide17.xml" ContentType="application/vnd.openxmlformats-officedocument.presentationml.slide+xml"/>
  <Override PartName="/ppt/slides/_rels/slide5.xml.rels" ContentType="application/vnd.openxmlformats-package.relationships+xml"/>
  <Override PartName="/ppt/slides/_rels/slide13.xml.rels" ContentType="application/vnd.openxmlformats-package.relationships+xml"/>
  <Override PartName="/ppt/slides/_rels/slide17.xml.rels" ContentType="application/vnd.openxmlformats-package.relationships+xml"/>
  <Override PartName="/ppt/slides/_rels/slide4.xml.rels" ContentType="application/vnd.openxmlformats-package.relationships+xml"/>
  <Override PartName="/ppt/slides/_rels/slide12.xml.rels" ContentType="application/vnd.openxmlformats-package.relationships+xml"/>
  <Override PartName="/ppt/slides/_rels/slide16.xml.rels" ContentType="application/vnd.openxmlformats-package.relationships+xml"/>
  <Override PartName="/ppt/slides/_rels/slide26.xml.rels" ContentType="application/vnd.openxmlformats-package.relationships+xml"/>
  <Override PartName="/ppt/slides/_rels/slide11.xml.rels" ContentType="application/vnd.openxmlformats-package.relationships+xml"/>
  <Override PartName="/ppt/slides/_rels/slide15.xml.rels" ContentType="application/vnd.openxmlformats-package.relationships+xml"/>
  <Override PartName="/ppt/slides/_rels/slide25.xml.rels" ContentType="application/vnd.openxmlformats-package.relationships+xml"/>
  <Override PartName="/ppt/slides/_rels/slide10.xml.rels" ContentType="application/vnd.openxmlformats-package.relationships+xml"/>
  <Override PartName="/ppt/slides/_rels/slide14.xml.rels" ContentType="application/vnd.openxmlformats-package.relationships+xml"/>
  <Override PartName="/ppt/slides/_rels/slide24.xml.rels" ContentType="application/vnd.openxmlformats-package.relationships+xml"/>
  <Override PartName="/ppt/slides/_rels/slide23.xml.rels" ContentType="application/vnd.openxmlformats-package.relationships+xml"/>
  <Override PartName="/ppt/slides/_rels/slide27.xml.rels" ContentType="application/vnd.openxmlformats-package.relationships+xml"/>
  <Override PartName="/ppt/slides/_rels/slide9.xml.rels" ContentType="application/vnd.openxmlformats-package.relationships+xml"/>
  <Override PartName="/ppt/slides/_rels/slide22.xml.rels" ContentType="application/vnd.openxmlformats-package.relationships+xml"/>
  <Override PartName="/ppt/slides/_rels/slide8.xml.rels" ContentType="application/vnd.openxmlformats-package.relationships+xml"/>
  <Override PartName="/ppt/slides/_rels/slide21.xml.rels" ContentType="application/vnd.openxmlformats-package.relationships+xml"/>
  <Override PartName="/ppt/slides/_rels/slide3.xml.rels" ContentType="application/vnd.openxmlformats-package.relationships+xml"/>
  <Override PartName="/ppt/slides/_rels/slide7.xml.rels" ContentType="application/vnd.openxmlformats-package.relationships+xml"/>
  <Override PartName="/ppt/slides/_rels/slide20.xml.rels" ContentType="application/vnd.openxmlformats-package.relationships+xml"/>
  <Override PartName="/ppt/slides/_rels/slide19.xml.rels" ContentType="application/vnd.openxmlformats-package.relationships+xml"/>
  <Override PartName="/ppt/slides/_rels/slide2.xml.rels" ContentType="application/vnd.openxmlformats-package.relationships+xml"/>
  <Override PartName="/ppt/slides/_rels/slide6.xml.rels" ContentType="application/vnd.openxmlformats-package.relationships+xml"/>
  <Override PartName="/ppt/slides/_rels/slide18.xml.rels" ContentType="application/vnd.openxmlformats-package.relationships+xml"/>
  <Override PartName="/ppt/slides/_rels/slide1.xml.rels" ContentType="application/vnd.openxmlformats-package.relationships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_rels/slideMaster5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theme/theme4.xml" ContentType="application/vnd.openxmlformats-officedocument.theme+xml"/>
  <Override PartName="/ppt/theme/theme1.xml" ContentType="application/vnd.openxmlformats-officedocument.theme+xml"/>
  <Override PartName="/ppt/theme/theme5.xml" ContentType="application/vnd.openxmlformats-officedocument.theme+xml"/>
  <Override PartName="/ppt/theme/theme2.xml" ContentType="application/vnd.openxmlformats-officedocument.theme+xml"/>
  <Override PartName="/ppt/theme/theme6.xml" ContentType="application/vnd.openxmlformats-officedocument.theme+xml"/>
  <Override PartName="/ppt/theme/theme3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  <p:sldMasterId id="2147483674" r:id="rId4"/>
    <p:sldMasterId id="2147483687" r:id="rId5"/>
    <p:sldMasterId id="2147483700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</p:sldIdLst>
  <p:sldSz cx="972185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6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bIns="0" lIns="0" rIns="0" tIns="0" wrap="none"/>
          <a:p>
            <a:r>
              <a:rPr lang="ru-RU"/>
              <a:t>Для правки формата примечаний щелкните мышью</a:t>
            </a:r>
            <a:endParaRPr/>
          </a:p>
        </p:txBody>
      </p:sp>
      <p:sp>
        <p:nvSpPr>
          <p:cNvPr id="197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bIns="0" lIns="0" rIns="0" tIns="0" wrap="none"/>
          <a:p>
            <a:r>
              <a:rPr lang="ru-RU"/>
              <a:t>&lt;заголовок&gt;</a:t>
            </a:r>
            <a:endParaRPr/>
          </a:p>
        </p:txBody>
      </p:sp>
      <p:sp>
        <p:nvSpPr>
          <p:cNvPr id="198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bIns="0" lIns="0" rIns="0" tIns="0" wrap="none"/>
          <a:p>
            <a:pPr algn="r"/>
            <a:r>
              <a:rPr lang="ru-RU"/>
              <a:t>&lt;дата/время&gt;</a:t>
            </a:r>
            <a:endParaRPr/>
          </a:p>
        </p:txBody>
      </p:sp>
      <p:sp>
        <p:nvSpPr>
          <p:cNvPr id="199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anchor="b" bIns="0" lIns="0" rIns="0" tIns="0" wrap="none"/>
          <a:p>
            <a:r>
              <a:rPr lang="ru-RU"/>
              <a:t>&lt;нижний колонтитул&gt;</a:t>
            </a:r>
            <a:endParaRPr/>
          </a:p>
        </p:txBody>
      </p:sp>
      <p:sp>
        <p:nvSpPr>
          <p:cNvPr id="200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anchor="b" bIns="0" lIns="0" rIns="0" tIns="0" wrap="none"/>
          <a:p>
            <a:pPr algn="r"/>
            <a:fld id="{091D272A-3CED-4ED2-9F0F-F89FAD5051FA}" type="slidenum">
              <a:rPr lang="ru-RU"/>
              <a:t>&lt;номер&gt;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</p:notesMaster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
</Relationships>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
</Relationships>
</file>

<file path=ppt/notesSlides/_rels/notesSlide16.xml.rels><?xml version="1.0" encoding="UTF-8"?>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
</Relationships>
</file>

<file path=ppt/notesSlides/_rels/notesSlide17.xml.rels><?xml version="1.0" encoding="UTF-8"?>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
</Relationships>
</file>

<file path=ppt/notesSlides/_rels/notesSlide18.xml.rels><?xml version="1.0" encoding="UTF-8"?>
<Relationships xmlns="http://schemas.openxmlformats.org/package/2006/relationships"><Relationship Id="rId1" Type="http://schemas.openxmlformats.org/officeDocument/2006/relationships/slide" Target="../slides/slide18.xml"/><Relationship Id="rId2" Type="http://schemas.openxmlformats.org/officeDocument/2006/relationships/notesMaster" Target="../notesMasters/notesMaster1.xml"/>
</Relationships>
</file>

<file path=ppt/notesSlides/_rels/notesSlide21.xml.rels><?xml version="1.0" encoding="UTF-8"?>
<Relationships xmlns="http://schemas.openxmlformats.org/package/2006/relationships"><Relationship Id="rId1" Type="http://schemas.openxmlformats.org/officeDocument/2006/relationships/slide" Target="../slides/slide21.xml"/><Relationship Id="rId2" Type="http://schemas.openxmlformats.org/officeDocument/2006/relationships/notesMaster" Target="../notesMasters/notesMaster1.xml"/>
</Relationships>
</file>

<file path=ppt/notesSlides/_rels/notesSlide22.xml.rels><?xml version="1.0" encoding="UTF-8"?>
<Relationships xmlns="http://schemas.openxmlformats.org/package/2006/relationships"><Relationship Id="rId1" Type="http://schemas.openxmlformats.org/officeDocument/2006/relationships/slide" Target="../slides/slide22.xml"/><Relationship Id="rId2" Type="http://schemas.openxmlformats.org/officeDocument/2006/relationships/notesMaster" Target="../notesMasters/notesMaster1.xml"/>
</Relationships>
</file>

<file path=ppt/notesSlides/_rels/notesSlide23.xml.rels><?xml version="1.0" encoding="UTF-8"?>
<Relationships xmlns="http://schemas.openxmlformats.org/package/2006/relationships"><Relationship Id="rId1" Type="http://schemas.openxmlformats.org/officeDocument/2006/relationships/slide" Target="../slides/slide23.xml"/><Relationship Id="rId2" Type="http://schemas.openxmlformats.org/officeDocument/2006/relationships/notesMaster" Target="../notesMasters/notesMaster1.xml"/>
</Relationships>
</file>

<file path=ppt/notesSlides/_rels/notesSlide24.xml.rels><?xml version="1.0" encoding="UTF-8"?>
<Relationships xmlns="http://schemas.openxmlformats.org/package/2006/relationships"><Relationship Id="rId1" Type="http://schemas.openxmlformats.org/officeDocument/2006/relationships/slide" Target="../slides/slide24.xml"/><Relationship Id="rId2" Type="http://schemas.openxmlformats.org/officeDocument/2006/relationships/notesMaster" Target="../notesMasters/notesMaster1.xml"/>
</Relationships>
</file>

<file path=ppt/notesSlides/_rels/notesSlide25.xml.rels><?xml version="1.0" encoding="UTF-8"?>
<Relationships xmlns="http://schemas.openxmlformats.org/package/2006/relationships"><Relationship Id="rId1" Type="http://schemas.openxmlformats.org/officeDocument/2006/relationships/slide" Target="../slides/slide25.xml"/><Relationship Id="rId2" Type="http://schemas.openxmlformats.org/officeDocument/2006/relationships/notesMaster" Target="../notesMasters/notesMaster1.xml"/>
</Relationships>
</file>

<file path=ppt/notesSlides/_rels/notesSlide26.xml.rels><?xml version="1.0" encoding="UTF-8"?>
<Relationships xmlns="http://schemas.openxmlformats.org/package/2006/relationships"><Relationship Id="rId1" Type="http://schemas.openxmlformats.org/officeDocument/2006/relationships/slide" Target="../slides/slide26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CustomShape 1"/>
          <p:cNvSpPr/>
          <p:nvPr/>
        </p:nvSpPr>
        <p:spPr>
          <a:xfrm>
            <a:off x="3884760" y="8685360"/>
            <a:ext cx="2967840" cy="453240"/>
          </a:xfrm>
          <a:prstGeom prst="rect">
            <a:avLst/>
          </a:prstGeom>
          <a:noFill/>
        </p:spPr>
        <p:txBody>
          <a:bodyPr anchor="b" bIns="45000" lIns="90000" rIns="90000" tIns="45000"/>
          <a:p>
            <a:pPr algn="r">
              <a:lnSpc>
                <a:spcPct val="100000"/>
              </a:lnSpc>
            </a:pPr>
            <a:fld id="{4CF4F43C-2596-42C5-B8E9-890AEB5E11DC}" type="slidenum">
              <a:rPr lang="ru-RU" sz="1200">
                <a:solidFill>
                  <a:srgbClr val="000000"/>
                </a:solidFill>
                <a:latin typeface="Tahoma"/>
                <a:ea typeface="Tahoma"/>
              </a:rPr>
              <a:t>&lt;номер&gt;</a:t>
            </a:fld>
            <a:endParaRPr/>
          </a:p>
        </p:txBody>
      </p:sp>
      <p:sp>
        <p:nvSpPr>
          <p:cNvPr id="293" name="PlaceHolder 2"/>
          <p:cNvSpPr>
            <a:spLocks noGrp="1"/>
          </p:cNvSpPr>
          <p:nvPr>
            <p:ph type="body"/>
          </p:nvPr>
        </p:nvSpPr>
        <p:spPr>
          <a:xfrm>
            <a:off x="915840" y="4349880"/>
            <a:ext cx="2026440" cy="246960"/>
          </a:xfrm>
          <a:prstGeom prst="rect">
            <a:avLst/>
          </a:prstGeom>
        </p:spPr>
        <p:txBody>
          <a:bodyPr bIns="0" lIns="0" rIns="0" tIns="0"/>
          <a:p>
            <a:endParaRPr/>
          </a:p>
        </p:txBody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CustomShape 1"/>
          <p:cNvSpPr/>
          <p:nvPr/>
        </p:nvSpPr>
        <p:spPr>
          <a:xfrm>
            <a:off x="3884760" y="8685360"/>
            <a:ext cx="2967840" cy="453240"/>
          </a:xfrm>
          <a:prstGeom prst="rect">
            <a:avLst/>
          </a:prstGeom>
          <a:noFill/>
        </p:spPr>
        <p:txBody>
          <a:bodyPr anchor="b" bIns="45000" lIns="90000" rIns="90000" tIns="45000"/>
          <a:p>
            <a:pPr algn="r">
              <a:lnSpc>
                <a:spcPct val="100000"/>
              </a:lnSpc>
            </a:pPr>
            <a:fld id="{A9C7D4BF-0F1E-405A-B263-6160035DE617}" type="slidenum">
              <a:rPr lang="ru-RU" sz="1200">
                <a:solidFill>
                  <a:srgbClr val="000000"/>
                </a:solidFill>
                <a:latin typeface="Tahoma"/>
                <a:ea typeface="Tahoma"/>
              </a:rPr>
              <a:t>&lt;номер&gt;</a:t>
            </a:fld>
            <a:endParaRPr/>
          </a:p>
        </p:txBody>
      </p:sp>
      <p:sp>
        <p:nvSpPr>
          <p:cNvPr id="295" name="PlaceHolder 2"/>
          <p:cNvSpPr>
            <a:spLocks noGrp="1"/>
          </p:cNvSpPr>
          <p:nvPr>
            <p:ph type="body"/>
          </p:nvPr>
        </p:nvSpPr>
        <p:spPr>
          <a:xfrm>
            <a:off x="915840" y="4349880"/>
            <a:ext cx="2026440" cy="246960"/>
          </a:xfrm>
          <a:prstGeom prst="rect">
            <a:avLst/>
          </a:prstGeom>
        </p:spPr>
        <p:txBody>
          <a:bodyPr bIns="0" lIns="0" rIns="0" tIns="0"/>
          <a:p>
            <a:endParaRPr/>
          </a:p>
        </p:txBody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CustomShape 1"/>
          <p:cNvSpPr/>
          <p:nvPr/>
        </p:nvSpPr>
        <p:spPr>
          <a:xfrm>
            <a:off x="3884760" y="8685360"/>
            <a:ext cx="2967840" cy="453240"/>
          </a:xfrm>
          <a:prstGeom prst="rect">
            <a:avLst/>
          </a:prstGeom>
          <a:noFill/>
        </p:spPr>
        <p:txBody>
          <a:bodyPr anchor="b" bIns="45000" lIns="90000" rIns="90000" tIns="45000"/>
          <a:p>
            <a:pPr algn="r">
              <a:lnSpc>
                <a:spcPct val="100000"/>
              </a:lnSpc>
            </a:pPr>
            <a:fld id="{F5F2C019-C169-481E-813C-CAD849498C91}" type="slidenum">
              <a:rPr lang="ru-RU" sz="1200">
                <a:solidFill>
                  <a:srgbClr val="000000"/>
                </a:solidFill>
                <a:latin typeface="Tahoma"/>
                <a:ea typeface="Tahoma"/>
              </a:rPr>
              <a:t>&lt;номер&gt;</a:t>
            </a:fld>
            <a:endParaRPr/>
          </a:p>
        </p:txBody>
      </p:sp>
      <p:sp>
        <p:nvSpPr>
          <p:cNvPr id="297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2440" cy="4110840"/>
          </a:xfrm>
          <a:prstGeom prst="rect">
            <a:avLst/>
          </a:prstGeom>
        </p:spPr>
        <p:txBody>
          <a:bodyPr bIns="0" lIns="0" rIns="0" tIns="0"/>
          <a:p>
            <a:endParaRPr/>
          </a:p>
        </p:txBody>
      </p:sp>
    </p:spTree>
  </p:cSld>
</p:note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CustomShape 1"/>
          <p:cNvSpPr/>
          <p:nvPr/>
        </p:nvSpPr>
        <p:spPr>
          <a:xfrm>
            <a:off x="3884760" y="8685360"/>
            <a:ext cx="2967840" cy="453240"/>
          </a:xfrm>
          <a:prstGeom prst="rect">
            <a:avLst/>
          </a:prstGeom>
          <a:noFill/>
        </p:spPr>
        <p:txBody>
          <a:bodyPr anchor="b" bIns="45000" lIns="90000" rIns="90000" tIns="45000"/>
          <a:p>
            <a:pPr algn="r">
              <a:lnSpc>
                <a:spcPct val="100000"/>
              </a:lnSpc>
            </a:pPr>
            <a:fld id="{D3780B68-5158-411F-B283-41FC52C6BFC7}" type="slidenum">
              <a:rPr lang="ru-RU" sz="1200">
                <a:solidFill>
                  <a:srgbClr val="000000"/>
                </a:solidFill>
                <a:latin typeface="Tahoma"/>
                <a:ea typeface="Tahoma"/>
              </a:rPr>
              <a:t>&lt;номер&gt;</a:t>
            </a:fld>
            <a:endParaRPr/>
          </a:p>
        </p:txBody>
      </p:sp>
      <p:sp>
        <p:nvSpPr>
          <p:cNvPr id="299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2440" cy="4110840"/>
          </a:xfrm>
          <a:prstGeom prst="rect">
            <a:avLst/>
          </a:prstGeom>
        </p:spPr>
        <p:txBody>
          <a:bodyPr bIns="0" lIns="0" rIns="0" tIns="0"/>
          <a:p>
            <a:endParaRPr/>
          </a:p>
        </p:txBody>
      </p:sp>
    </p:spTree>
  </p:cSld>
</p:notes>
</file>

<file path=ppt/notesSlides/notesSlide14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CustomShape 1"/>
          <p:cNvSpPr/>
          <p:nvPr/>
        </p:nvSpPr>
        <p:spPr>
          <a:xfrm>
            <a:off x="3884760" y="8685360"/>
            <a:ext cx="2967840" cy="453240"/>
          </a:xfrm>
          <a:prstGeom prst="rect">
            <a:avLst/>
          </a:prstGeom>
          <a:noFill/>
        </p:spPr>
        <p:txBody>
          <a:bodyPr anchor="b" bIns="45000" lIns="90000" rIns="90000" tIns="45000"/>
          <a:p>
            <a:pPr algn="r">
              <a:lnSpc>
                <a:spcPct val="100000"/>
              </a:lnSpc>
            </a:pPr>
            <a:fld id="{8DD04E0A-DD62-4A7A-9403-D672B0882CC2}" type="slidenum">
              <a:rPr lang="ru-RU" sz="1200">
                <a:solidFill>
                  <a:srgbClr val="000000"/>
                </a:solidFill>
                <a:latin typeface="Tahoma"/>
                <a:ea typeface="Tahoma"/>
              </a:rPr>
              <a:t>&lt;номер&gt;</a:t>
            </a:fld>
            <a:endParaRPr/>
          </a:p>
        </p:txBody>
      </p:sp>
      <p:sp>
        <p:nvSpPr>
          <p:cNvPr id="301" name="PlaceHolder 2"/>
          <p:cNvSpPr>
            <a:spLocks noGrp="1"/>
          </p:cNvSpPr>
          <p:nvPr>
            <p:ph type="body"/>
          </p:nvPr>
        </p:nvSpPr>
        <p:spPr>
          <a:xfrm>
            <a:off x="915840" y="4349880"/>
            <a:ext cx="2026440" cy="246960"/>
          </a:xfrm>
          <a:prstGeom prst="rect">
            <a:avLst/>
          </a:prstGeom>
        </p:spPr>
        <p:txBody>
          <a:bodyPr bIns="0" lIns="0" rIns="0" tIns="0"/>
          <a:p>
            <a:endParaRPr/>
          </a:p>
        </p:txBody>
      </p:sp>
    </p:spTree>
  </p:cSld>
</p:notes>
</file>

<file path=ppt/notesSlides/notesSlide15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CustomShape 1"/>
          <p:cNvSpPr/>
          <p:nvPr/>
        </p:nvSpPr>
        <p:spPr>
          <a:xfrm>
            <a:off x="3884760" y="8685360"/>
            <a:ext cx="2967840" cy="453240"/>
          </a:xfrm>
          <a:prstGeom prst="rect">
            <a:avLst/>
          </a:prstGeom>
          <a:noFill/>
        </p:spPr>
        <p:txBody>
          <a:bodyPr anchor="b" bIns="45000" lIns="90000" rIns="90000" tIns="45000"/>
          <a:p>
            <a:pPr algn="r">
              <a:lnSpc>
                <a:spcPct val="100000"/>
              </a:lnSpc>
            </a:pPr>
            <a:fld id="{14FF6C0E-D774-40A1-A3B9-975C03CF9AC6}" type="slidenum">
              <a:rPr lang="ru-RU" sz="1200">
                <a:solidFill>
                  <a:srgbClr val="000000"/>
                </a:solidFill>
                <a:latin typeface="Tahoma"/>
                <a:ea typeface="Tahoma"/>
              </a:rPr>
              <a:t>&lt;номер&gt;</a:t>
            </a:fld>
            <a:endParaRPr/>
          </a:p>
        </p:txBody>
      </p:sp>
      <p:sp>
        <p:nvSpPr>
          <p:cNvPr id="303" name="PlaceHolder 2"/>
          <p:cNvSpPr>
            <a:spLocks noGrp="1"/>
          </p:cNvSpPr>
          <p:nvPr>
            <p:ph type="body"/>
          </p:nvPr>
        </p:nvSpPr>
        <p:spPr>
          <a:xfrm>
            <a:off x="915840" y="4349880"/>
            <a:ext cx="2026440" cy="246960"/>
          </a:xfrm>
          <a:prstGeom prst="rect">
            <a:avLst/>
          </a:prstGeom>
        </p:spPr>
        <p:txBody>
          <a:bodyPr bIns="0" lIns="0" rIns="0" tIns="0"/>
          <a:p>
            <a:endParaRPr/>
          </a:p>
        </p:txBody>
      </p:sp>
    </p:spTree>
  </p:cSld>
</p:notes>
</file>

<file path=ppt/notesSlides/notesSlide16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CustomShape 1"/>
          <p:cNvSpPr/>
          <p:nvPr/>
        </p:nvSpPr>
        <p:spPr>
          <a:xfrm>
            <a:off x="3884760" y="8685360"/>
            <a:ext cx="2967840" cy="453240"/>
          </a:xfrm>
          <a:prstGeom prst="rect">
            <a:avLst/>
          </a:prstGeom>
          <a:noFill/>
        </p:spPr>
        <p:txBody>
          <a:bodyPr anchor="b" bIns="45000" lIns="90000" rIns="90000" tIns="45000"/>
          <a:p>
            <a:pPr algn="r">
              <a:lnSpc>
                <a:spcPct val="100000"/>
              </a:lnSpc>
            </a:pPr>
            <a:fld id="{CD707AC3-0CF7-43F3-A1BD-E8F525EAB78A}" type="slidenum">
              <a:rPr lang="ru-RU" sz="1200">
                <a:solidFill>
                  <a:srgbClr val="000000"/>
                </a:solidFill>
                <a:latin typeface="Tahoma"/>
                <a:ea typeface="Tahoma"/>
              </a:rPr>
              <a:t>&lt;номер&gt;</a:t>
            </a:fld>
            <a:endParaRPr/>
          </a:p>
        </p:txBody>
      </p:sp>
      <p:sp>
        <p:nvSpPr>
          <p:cNvPr id="305" name="PlaceHolder 2"/>
          <p:cNvSpPr>
            <a:spLocks noGrp="1"/>
          </p:cNvSpPr>
          <p:nvPr>
            <p:ph type="body"/>
          </p:nvPr>
        </p:nvSpPr>
        <p:spPr>
          <a:xfrm>
            <a:off x="915840" y="4349880"/>
            <a:ext cx="2026440" cy="246960"/>
          </a:xfrm>
          <a:prstGeom prst="rect">
            <a:avLst/>
          </a:prstGeom>
        </p:spPr>
        <p:txBody>
          <a:bodyPr bIns="0" lIns="0" rIns="0" tIns="0"/>
          <a:p>
            <a:endParaRPr/>
          </a:p>
        </p:txBody>
      </p:sp>
    </p:spTree>
  </p:cSld>
</p:notes>
</file>

<file path=ppt/notesSlides/notesSlide17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2440" cy="4110840"/>
          </a:xfrm>
          <a:prstGeom prst="rect">
            <a:avLst/>
          </a:prstGeom>
        </p:spPr>
        <p:txBody>
          <a:bodyPr bIns="0" lIns="0" rIns="0" tIns="0"/>
          <a:p>
            <a:pPr>
              <a:lnSpc>
                <a:spcPct val="100000"/>
              </a:lnSpc>
            </a:pPr>
            <a:r>
              <a:rPr lang="ru-RU" sz="1200">
                <a:solidFill>
                  <a:srgbClr val="000000"/>
                </a:solidFill>
                <a:latin typeface="Calibri"/>
                <a:ea typeface="Calibri"/>
              </a:rPr>
              <a:t>                                 </a:t>
            </a:r>
            <a:endParaRPr/>
          </a:p>
        </p:txBody>
      </p:sp>
    </p:spTree>
  </p:cSld>
</p:notes>
</file>

<file path=ppt/notesSlides/notesSlide18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2440" cy="4110840"/>
          </a:xfrm>
          <a:prstGeom prst="rect">
            <a:avLst/>
          </a:prstGeom>
        </p:spPr>
        <p:txBody>
          <a:bodyPr bIns="0" lIns="0" rIns="0" tIns="0"/>
          <a:p>
            <a:pPr>
              <a:lnSpc>
                <a:spcPct val="100000"/>
              </a:lnSpc>
            </a:pPr>
            <a:r>
              <a:rPr lang="ru-RU" sz="1200">
                <a:solidFill>
                  <a:srgbClr val="000000"/>
                </a:solidFill>
                <a:latin typeface="Calibri"/>
                <a:ea typeface="Calibri"/>
              </a:rPr>
              <a:t>                                 </a:t>
            </a:r>
            <a:endParaRPr/>
          </a:p>
        </p:txBody>
      </p:sp>
    </p:spTree>
  </p:cSld>
</p:notes>
</file>

<file path=ppt/notesSlides/notesSlide2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CustomShape 1"/>
          <p:cNvSpPr/>
          <p:nvPr/>
        </p:nvSpPr>
        <p:spPr>
          <a:xfrm>
            <a:off x="3884760" y="8685360"/>
            <a:ext cx="2967840" cy="453240"/>
          </a:xfrm>
          <a:prstGeom prst="rect">
            <a:avLst/>
          </a:prstGeom>
          <a:noFill/>
        </p:spPr>
        <p:txBody>
          <a:bodyPr anchor="b" bIns="45000" lIns="90000" rIns="90000" tIns="45000"/>
          <a:p>
            <a:pPr algn="r">
              <a:lnSpc>
                <a:spcPct val="100000"/>
              </a:lnSpc>
            </a:pPr>
            <a:fld id="{1D402F8B-7EDA-4CEF-958A-94FC09D8A8CB}" type="slidenum">
              <a:rPr lang="ru-RU" sz="1200">
                <a:solidFill>
                  <a:srgbClr val="000000"/>
                </a:solidFill>
                <a:latin typeface="Tahoma"/>
                <a:ea typeface="Tahoma"/>
              </a:rPr>
              <a:t>&lt;номер&gt;</a:t>
            </a:fld>
            <a:endParaRPr/>
          </a:p>
        </p:txBody>
      </p:sp>
      <p:sp>
        <p:nvSpPr>
          <p:cNvPr id="309" name="PlaceHolder 2"/>
          <p:cNvSpPr>
            <a:spLocks noGrp="1"/>
          </p:cNvSpPr>
          <p:nvPr>
            <p:ph type="body"/>
          </p:nvPr>
        </p:nvSpPr>
        <p:spPr>
          <a:xfrm>
            <a:off x="915840" y="4349880"/>
            <a:ext cx="2026440" cy="246960"/>
          </a:xfrm>
          <a:prstGeom prst="rect">
            <a:avLst/>
          </a:prstGeom>
        </p:spPr>
        <p:txBody>
          <a:bodyPr bIns="0" lIns="0" rIns="0" tIns="0"/>
          <a:p>
            <a:endParaRPr/>
          </a:p>
        </p:txBody>
      </p:sp>
    </p:spTree>
  </p:cSld>
</p:notes>
</file>

<file path=ppt/notesSlides/notesSlide22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CustomShape 1"/>
          <p:cNvSpPr/>
          <p:nvPr/>
        </p:nvSpPr>
        <p:spPr>
          <a:xfrm>
            <a:off x="3884760" y="8685360"/>
            <a:ext cx="2967840" cy="453240"/>
          </a:xfrm>
          <a:prstGeom prst="rect">
            <a:avLst/>
          </a:prstGeom>
          <a:noFill/>
        </p:spPr>
        <p:txBody>
          <a:bodyPr anchor="b" bIns="45000" lIns="90000" rIns="90000" tIns="45000"/>
          <a:p>
            <a:pPr algn="r">
              <a:lnSpc>
                <a:spcPct val="100000"/>
              </a:lnSpc>
            </a:pPr>
            <a:fld id="{490D9F01-3E2E-45C0-95E8-A503AECA95CA}" type="slidenum">
              <a:rPr lang="ru-RU" sz="1200">
                <a:solidFill>
                  <a:srgbClr val="000000"/>
                </a:solidFill>
                <a:latin typeface="Tahoma"/>
                <a:ea typeface="Tahoma"/>
              </a:rPr>
              <a:t>&lt;номер&gt;</a:t>
            </a:fld>
            <a:endParaRPr/>
          </a:p>
        </p:txBody>
      </p:sp>
      <p:sp>
        <p:nvSpPr>
          <p:cNvPr id="311" name="PlaceHolder 2"/>
          <p:cNvSpPr>
            <a:spLocks noGrp="1"/>
          </p:cNvSpPr>
          <p:nvPr>
            <p:ph type="body"/>
          </p:nvPr>
        </p:nvSpPr>
        <p:spPr>
          <a:xfrm>
            <a:off x="915840" y="4349880"/>
            <a:ext cx="2026440" cy="246960"/>
          </a:xfrm>
          <a:prstGeom prst="rect">
            <a:avLst/>
          </a:prstGeom>
        </p:spPr>
        <p:txBody>
          <a:bodyPr bIns="0" lIns="0" rIns="0" tIns="0"/>
          <a:p>
            <a:endParaRPr/>
          </a:p>
        </p:txBody>
      </p:sp>
    </p:spTree>
  </p:cSld>
</p:notes>
</file>

<file path=ppt/notesSlides/notesSlide23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CustomShape 1"/>
          <p:cNvSpPr/>
          <p:nvPr/>
        </p:nvSpPr>
        <p:spPr>
          <a:xfrm>
            <a:off x="3884760" y="8685360"/>
            <a:ext cx="2967840" cy="453240"/>
          </a:xfrm>
          <a:prstGeom prst="rect">
            <a:avLst/>
          </a:prstGeom>
          <a:noFill/>
        </p:spPr>
        <p:txBody>
          <a:bodyPr anchor="b" bIns="45000" lIns="90000" rIns="90000" tIns="45000"/>
          <a:p>
            <a:pPr algn="r">
              <a:lnSpc>
                <a:spcPct val="100000"/>
              </a:lnSpc>
            </a:pPr>
            <a:fld id="{0C8BDBC8-B679-4A6F-BEF1-34564D9ABB26}" type="slidenum">
              <a:rPr lang="ru-RU" sz="1200">
                <a:solidFill>
                  <a:srgbClr val="000000"/>
                </a:solidFill>
                <a:latin typeface="Tahoma"/>
                <a:ea typeface="Tahoma"/>
              </a:rPr>
              <a:t>&lt;номер&gt;</a:t>
            </a:fld>
            <a:endParaRPr/>
          </a:p>
        </p:txBody>
      </p:sp>
      <p:sp>
        <p:nvSpPr>
          <p:cNvPr id="313" name="PlaceHolder 2"/>
          <p:cNvSpPr>
            <a:spLocks noGrp="1"/>
          </p:cNvSpPr>
          <p:nvPr>
            <p:ph type="body"/>
          </p:nvPr>
        </p:nvSpPr>
        <p:spPr>
          <a:xfrm>
            <a:off x="915840" y="4349880"/>
            <a:ext cx="2026440" cy="246960"/>
          </a:xfrm>
          <a:prstGeom prst="rect">
            <a:avLst/>
          </a:prstGeom>
        </p:spPr>
        <p:txBody>
          <a:bodyPr bIns="0" lIns="0" rIns="0" tIns="0"/>
          <a:p>
            <a:endParaRPr/>
          </a:p>
        </p:txBody>
      </p:sp>
    </p:spTree>
  </p:cSld>
</p:notes>
</file>

<file path=ppt/notesSlides/notesSlide24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CustomShape 1"/>
          <p:cNvSpPr/>
          <p:nvPr/>
        </p:nvSpPr>
        <p:spPr>
          <a:xfrm>
            <a:off x="3884760" y="8685360"/>
            <a:ext cx="2967840" cy="453240"/>
          </a:xfrm>
          <a:prstGeom prst="rect">
            <a:avLst/>
          </a:prstGeom>
          <a:noFill/>
        </p:spPr>
        <p:txBody>
          <a:bodyPr anchor="b" bIns="45000" lIns="90000" rIns="90000" tIns="45000"/>
          <a:p>
            <a:pPr algn="r">
              <a:lnSpc>
                <a:spcPct val="100000"/>
              </a:lnSpc>
            </a:pPr>
            <a:fld id="{2E15EA83-9EDC-42D6-AA0F-B1F5A984CCB9}" type="slidenum">
              <a:rPr lang="ru-RU" sz="1200">
                <a:solidFill>
                  <a:srgbClr val="000000"/>
                </a:solidFill>
                <a:latin typeface="Tahoma"/>
                <a:ea typeface="Tahoma"/>
              </a:rPr>
              <a:t>&lt;номер&gt;</a:t>
            </a:fld>
            <a:endParaRPr/>
          </a:p>
        </p:txBody>
      </p:sp>
      <p:sp>
        <p:nvSpPr>
          <p:cNvPr id="315" name="PlaceHolder 2"/>
          <p:cNvSpPr>
            <a:spLocks noGrp="1"/>
          </p:cNvSpPr>
          <p:nvPr>
            <p:ph type="body"/>
          </p:nvPr>
        </p:nvSpPr>
        <p:spPr>
          <a:xfrm>
            <a:off x="915840" y="4349880"/>
            <a:ext cx="2026440" cy="246960"/>
          </a:xfrm>
          <a:prstGeom prst="rect">
            <a:avLst/>
          </a:prstGeom>
        </p:spPr>
        <p:txBody>
          <a:bodyPr bIns="0" lIns="0" rIns="0" tIns="0"/>
          <a:p>
            <a:endParaRPr/>
          </a:p>
        </p:txBody>
      </p:sp>
    </p:spTree>
  </p:cSld>
</p:notes>
</file>

<file path=ppt/notesSlides/notesSlide25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CustomShape 1"/>
          <p:cNvSpPr/>
          <p:nvPr/>
        </p:nvSpPr>
        <p:spPr>
          <a:xfrm>
            <a:off x="3884760" y="8685360"/>
            <a:ext cx="2967840" cy="453240"/>
          </a:xfrm>
          <a:prstGeom prst="rect">
            <a:avLst/>
          </a:prstGeom>
          <a:noFill/>
        </p:spPr>
        <p:txBody>
          <a:bodyPr anchor="b" bIns="45000" lIns="90000" rIns="90000" tIns="45000"/>
          <a:p>
            <a:pPr algn="r">
              <a:lnSpc>
                <a:spcPct val="100000"/>
              </a:lnSpc>
            </a:pPr>
            <a:fld id="{9264A211-C80A-48D5-9362-2132EC1BE6D0}" type="slidenum">
              <a:rPr lang="ru-RU" sz="1200">
                <a:solidFill>
                  <a:srgbClr val="000000"/>
                </a:solidFill>
                <a:latin typeface="Tahoma"/>
                <a:ea typeface="Tahoma"/>
              </a:rPr>
              <a:t>&lt;номер&gt;</a:t>
            </a:fld>
            <a:endParaRPr/>
          </a:p>
        </p:txBody>
      </p:sp>
      <p:sp>
        <p:nvSpPr>
          <p:cNvPr id="317" name="PlaceHolder 2"/>
          <p:cNvSpPr>
            <a:spLocks noGrp="1"/>
          </p:cNvSpPr>
          <p:nvPr>
            <p:ph type="body"/>
          </p:nvPr>
        </p:nvSpPr>
        <p:spPr>
          <a:xfrm>
            <a:off x="915840" y="4349880"/>
            <a:ext cx="2026440" cy="246960"/>
          </a:xfrm>
          <a:prstGeom prst="rect">
            <a:avLst/>
          </a:prstGeom>
        </p:spPr>
        <p:txBody>
          <a:bodyPr bIns="0" lIns="0" rIns="0" tIns="0"/>
          <a:p>
            <a:endParaRPr/>
          </a:p>
        </p:txBody>
      </p:sp>
    </p:spTree>
  </p:cSld>
</p:notes>
</file>

<file path=ppt/notesSlides/notesSlide26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CustomShape 1"/>
          <p:cNvSpPr/>
          <p:nvPr/>
        </p:nvSpPr>
        <p:spPr>
          <a:xfrm>
            <a:off x="3884760" y="8685360"/>
            <a:ext cx="2967840" cy="453240"/>
          </a:xfrm>
          <a:prstGeom prst="rect">
            <a:avLst/>
          </a:prstGeom>
          <a:noFill/>
        </p:spPr>
        <p:txBody>
          <a:bodyPr anchor="b" bIns="45000" lIns="90000" rIns="90000" tIns="45000"/>
          <a:p>
            <a:pPr algn="r">
              <a:lnSpc>
                <a:spcPct val="100000"/>
              </a:lnSpc>
            </a:pPr>
            <a:fld id="{0B4BA70C-73EA-49D7-85A0-0AF446F19CF2}" type="slidenum">
              <a:rPr lang="ru-RU" sz="1200">
                <a:solidFill>
                  <a:srgbClr val="000000"/>
                </a:solidFill>
                <a:latin typeface="Tahoma"/>
                <a:ea typeface="Tahoma"/>
              </a:rPr>
              <a:t>&lt;номер&gt;</a:t>
            </a:fld>
            <a:endParaRPr/>
          </a:p>
        </p:txBody>
      </p:sp>
      <p:sp>
        <p:nvSpPr>
          <p:cNvPr id="319" name="PlaceHolder 2"/>
          <p:cNvSpPr>
            <a:spLocks noGrp="1"/>
          </p:cNvSpPr>
          <p:nvPr>
            <p:ph type="body"/>
          </p:nvPr>
        </p:nvSpPr>
        <p:spPr>
          <a:xfrm>
            <a:off x="915840" y="4349880"/>
            <a:ext cx="2026440" cy="246960"/>
          </a:xfrm>
          <a:prstGeom prst="rect">
            <a:avLst/>
          </a:prstGeom>
        </p:spPr>
        <p:txBody>
          <a:bodyPr bIns="0" lIns="0" rIns="0" tIns="0"/>
          <a:p>
            <a:endParaRPr/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CustomShape 1"/>
          <p:cNvSpPr/>
          <p:nvPr/>
        </p:nvSpPr>
        <p:spPr>
          <a:xfrm>
            <a:off x="3884760" y="8685360"/>
            <a:ext cx="2967840" cy="453240"/>
          </a:xfrm>
          <a:prstGeom prst="rect">
            <a:avLst/>
          </a:prstGeom>
          <a:noFill/>
        </p:spPr>
        <p:txBody>
          <a:bodyPr anchor="b" bIns="45000" lIns="90000" rIns="90000" tIns="45000"/>
          <a:p>
            <a:pPr algn="r">
              <a:lnSpc>
                <a:spcPct val="100000"/>
              </a:lnSpc>
            </a:pPr>
            <a:fld id="{60085426-52DD-4DAA-93EF-C795700744B6}" type="slidenum">
              <a:rPr lang="ru-RU" sz="1200">
                <a:solidFill>
                  <a:srgbClr val="000000"/>
                </a:solidFill>
                <a:latin typeface="Tahoma"/>
                <a:ea typeface="Tahoma"/>
              </a:rPr>
              <a:t>&lt;номер&gt;</a:t>
            </a:fld>
            <a:endParaRPr/>
          </a:p>
        </p:txBody>
      </p:sp>
      <p:sp>
        <p:nvSpPr>
          <p:cNvPr id="283" name="PlaceHolder 2"/>
          <p:cNvSpPr>
            <a:spLocks noGrp="1"/>
          </p:cNvSpPr>
          <p:nvPr>
            <p:ph type="body"/>
          </p:nvPr>
        </p:nvSpPr>
        <p:spPr>
          <a:xfrm>
            <a:off x="915840" y="4349880"/>
            <a:ext cx="2026440" cy="246960"/>
          </a:xfrm>
          <a:prstGeom prst="rect">
            <a:avLst/>
          </a:prstGeom>
        </p:spPr>
        <p:txBody>
          <a:bodyPr bIns="0" lIns="0" rIns="0" tIns="0"/>
          <a:p>
            <a:endParaRPr/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CustomShape 1"/>
          <p:cNvSpPr/>
          <p:nvPr/>
        </p:nvSpPr>
        <p:spPr>
          <a:xfrm>
            <a:off x="3884760" y="8685360"/>
            <a:ext cx="2967840" cy="453240"/>
          </a:xfrm>
          <a:prstGeom prst="rect">
            <a:avLst/>
          </a:prstGeom>
          <a:noFill/>
        </p:spPr>
        <p:txBody>
          <a:bodyPr anchor="b" bIns="45000" lIns="90000" rIns="90000" tIns="45000"/>
          <a:p>
            <a:pPr algn="r">
              <a:lnSpc>
                <a:spcPct val="100000"/>
              </a:lnSpc>
            </a:pPr>
            <a:fld id="{697D6BF5-2DE0-4D4A-B875-460522B36796}" type="slidenum">
              <a:rPr lang="ru-RU" sz="1200">
                <a:solidFill>
                  <a:srgbClr val="000000"/>
                </a:solidFill>
                <a:latin typeface="Tahoma"/>
                <a:ea typeface="Tahoma"/>
              </a:rPr>
              <a:t>&lt;номер&gt;</a:t>
            </a:fld>
            <a:endParaRPr/>
          </a:p>
        </p:txBody>
      </p:sp>
      <p:sp>
        <p:nvSpPr>
          <p:cNvPr id="285" name="PlaceHolder 2"/>
          <p:cNvSpPr>
            <a:spLocks noGrp="1"/>
          </p:cNvSpPr>
          <p:nvPr>
            <p:ph type="body"/>
          </p:nvPr>
        </p:nvSpPr>
        <p:spPr>
          <a:xfrm>
            <a:off x="915840" y="4349880"/>
            <a:ext cx="2026440" cy="246960"/>
          </a:xfrm>
          <a:prstGeom prst="rect">
            <a:avLst/>
          </a:prstGeom>
        </p:spPr>
        <p:txBody>
          <a:bodyPr bIns="0" lIns="0" rIns="0" tIns="0"/>
          <a:p>
            <a:endParaRPr/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CustomShape 1"/>
          <p:cNvSpPr/>
          <p:nvPr/>
        </p:nvSpPr>
        <p:spPr>
          <a:xfrm>
            <a:off x="3884760" y="8685360"/>
            <a:ext cx="2967840" cy="453240"/>
          </a:xfrm>
          <a:prstGeom prst="rect">
            <a:avLst/>
          </a:prstGeom>
          <a:noFill/>
        </p:spPr>
        <p:txBody>
          <a:bodyPr anchor="b" bIns="45000" lIns="90000" rIns="90000" tIns="45000"/>
          <a:p>
            <a:pPr algn="r">
              <a:lnSpc>
                <a:spcPct val="100000"/>
              </a:lnSpc>
            </a:pPr>
            <a:fld id="{5B1849BE-B079-4FF2-8BDC-09BE690F806E}" type="slidenum">
              <a:rPr lang="ru-RU" sz="1200">
                <a:solidFill>
                  <a:srgbClr val="000000"/>
                </a:solidFill>
                <a:latin typeface="Tahoma"/>
                <a:ea typeface="Tahoma"/>
              </a:rPr>
              <a:t>&lt;номер&gt;</a:t>
            </a:fld>
            <a:endParaRPr/>
          </a:p>
        </p:txBody>
      </p:sp>
      <p:sp>
        <p:nvSpPr>
          <p:cNvPr id="287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2440" cy="4110840"/>
          </a:xfrm>
          <a:prstGeom prst="rect">
            <a:avLst/>
          </a:prstGeom>
        </p:spPr>
        <p:txBody>
          <a:bodyPr bIns="0" lIns="0" rIns="0" tIns="0"/>
          <a:p>
            <a:endParaRPr/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CustomShape 1"/>
          <p:cNvSpPr/>
          <p:nvPr/>
        </p:nvSpPr>
        <p:spPr>
          <a:xfrm>
            <a:off x="3884760" y="8685360"/>
            <a:ext cx="2967840" cy="453240"/>
          </a:xfrm>
          <a:prstGeom prst="rect">
            <a:avLst/>
          </a:prstGeom>
          <a:noFill/>
        </p:spPr>
        <p:txBody>
          <a:bodyPr anchor="b" bIns="45000" lIns="90000" rIns="90000" tIns="45000"/>
          <a:p>
            <a:pPr algn="r">
              <a:lnSpc>
                <a:spcPct val="100000"/>
              </a:lnSpc>
            </a:pPr>
            <a:fld id="{F15EEAFE-85AB-4A7E-A4B5-ADFC91C32760}" type="slidenum">
              <a:rPr lang="ru-RU" sz="1200">
                <a:solidFill>
                  <a:srgbClr val="000000"/>
                </a:solidFill>
                <a:latin typeface="Tahoma"/>
                <a:ea typeface="Tahoma"/>
              </a:rPr>
              <a:t>&lt;номер&gt;</a:t>
            </a:fld>
            <a:endParaRPr/>
          </a:p>
        </p:txBody>
      </p:sp>
      <p:sp>
        <p:nvSpPr>
          <p:cNvPr id="289" name="PlaceHolder 2"/>
          <p:cNvSpPr>
            <a:spLocks noGrp="1"/>
          </p:cNvSpPr>
          <p:nvPr>
            <p:ph type="body"/>
          </p:nvPr>
        </p:nvSpPr>
        <p:spPr>
          <a:xfrm>
            <a:off x="915840" y="4349880"/>
            <a:ext cx="2026440" cy="246960"/>
          </a:xfrm>
          <a:prstGeom prst="rect">
            <a:avLst/>
          </a:prstGeom>
        </p:spPr>
        <p:txBody>
          <a:bodyPr bIns="0" lIns="0" rIns="0" tIns="0"/>
          <a:p>
            <a:endParaRPr/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CustomShape 1"/>
          <p:cNvSpPr/>
          <p:nvPr/>
        </p:nvSpPr>
        <p:spPr>
          <a:xfrm>
            <a:off x="3884760" y="8685360"/>
            <a:ext cx="2967840" cy="453240"/>
          </a:xfrm>
          <a:prstGeom prst="rect">
            <a:avLst/>
          </a:prstGeom>
          <a:noFill/>
        </p:spPr>
        <p:txBody>
          <a:bodyPr anchor="b" bIns="45000" lIns="90000" rIns="90000" tIns="45000"/>
          <a:p>
            <a:pPr algn="r">
              <a:lnSpc>
                <a:spcPct val="100000"/>
              </a:lnSpc>
            </a:pPr>
            <a:fld id="{56AF3219-527D-4B3F-8AEA-61CBD13E0164}" type="slidenum">
              <a:rPr lang="ru-RU" sz="1200">
                <a:solidFill>
                  <a:srgbClr val="000000"/>
                </a:solidFill>
                <a:latin typeface="Tahoma"/>
                <a:ea typeface="Tahoma"/>
              </a:rPr>
              <a:t>&lt;номер&gt;</a:t>
            </a:fld>
            <a:endParaRPr/>
          </a:p>
        </p:txBody>
      </p:sp>
      <p:sp>
        <p:nvSpPr>
          <p:cNvPr id="291" name="PlaceHolder 2"/>
          <p:cNvSpPr>
            <a:spLocks noGrp="1"/>
          </p:cNvSpPr>
          <p:nvPr>
            <p:ph type="body"/>
          </p:nvPr>
        </p:nvSpPr>
        <p:spPr>
          <a:xfrm>
            <a:off x="915840" y="4349880"/>
            <a:ext cx="2026440" cy="246960"/>
          </a:xfrm>
          <a:prstGeom prst="rect">
            <a:avLst/>
          </a:prstGeom>
        </p:spPr>
        <p:txBody>
          <a:bodyPr bIns="0" lIns="0" rIns="0" tIns="0"/>
          <a:p>
            <a:endParaRPr/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8.png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1.png"/><Relationship Id="rId3" Type="http://schemas.openxmlformats.org/officeDocument/2006/relationships/image" Target="../media/image12.png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15.png"/><Relationship Id="rId3" Type="http://schemas.openxmlformats.org/officeDocument/2006/relationships/image" Target="../media/image16.png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19.png"/><Relationship Id="rId3" Type="http://schemas.openxmlformats.org/officeDocument/2006/relationships/image" Target="../media/image20.png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86000" y="221040"/>
            <a:ext cx="874908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86000" y="1604520"/>
            <a:ext cx="874908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86000" y="3681720"/>
            <a:ext cx="874908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86000" y="221040"/>
            <a:ext cx="874908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86000" y="1604520"/>
            <a:ext cx="426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969080" y="1604520"/>
            <a:ext cx="426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969080" y="3681720"/>
            <a:ext cx="426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86000" y="3681720"/>
            <a:ext cx="426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86000" y="221040"/>
            <a:ext cx="874908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86000" y="1604520"/>
            <a:ext cx="426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969080" y="1604520"/>
            <a:ext cx="426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37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914800" y="3681360"/>
            <a:ext cx="2377440" cy="1896840"/>
          </a:xfrm>
          <a:prstGeom prst="rect">
            <a:avLst/>
          </a:prstGeom>
        </p:spPr>
      </p:pic>
      <p:pic>
        <p:nvPicPr>
          <p:cNvPr descr="" id="38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431720" y="3681360"/>
            <a:ext cx="2377440" cy="1896840"/>
          </a:xfrm>
          <a:prstGeom prst="rect">
            <a:avLst/>
          </a:prstGeom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86000" y="221040"/>
            <a:ext cx="874908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86000" y="1604520"/>
            <a:ext cx="8749080" cy="39776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86000" y="221040"/>
            <a:ext cx="874908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86000" y="1604520"/>
            <a:ext cx="874908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86000" y="221040"/>
            <a:ext cx="874908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86000" y="1604520"/>
            <a:ext cx="42692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969080" y="1604520"/>
            <a:ext cx="42692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86000" y="221040"/>
            <a:ext cx="874908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86000" y="273600"/>
            <a:ext cx="8749080" cy="53082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86000" y="221040"/>
            <a:ext cx="874908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86000" y="1604520"/>
            <a:ext cx="426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86000" y="3681720"/>
            <a:ext cx="426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969080" y="1604520"/>
            <a:ext cx="42692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86000" y="221040"/>
            <a:ext cx="874908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86000" y="1604520"/>
            <a:ext cx="8749080" cy="39776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86000" y="221040"/>
            <a:ext cx="874908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86000" y="1604520"/>
            <a:ext cx="42692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969080" y="1604520"/>
            <a:ext cx="426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969080" y="3681720"/>
            <a:ext cx="426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86000" y="221040"/>
            <a:ext cx="874908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86000" y="1604520"/>
            <a:ext cx="426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969080" y="1604520"/>
            <a:ext cx="426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86000" y="3681720"/>
            <a:ext cx="874872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86000" y="221040"/>
            <a:ext cx="874908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86000" y="1604520"/>
            <a:ext cx="874908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86000" y="3681720"/>
            <a:ext cx="874908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86000" y="221040"/>
            <a:ext cx="874908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86000" y="1604520"/>
            <a:ext cx="426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969080" y="1604520"/>
            <a:ext cx="426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969080" y="3681720"/>
            <a:ext cx="426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86000" y="3681720"/>
            <a:ext cx="426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86000" y="221040"/>
            <a:ext cx="874908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86000" y="1604520"/>
            <a:ext cx="426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969080" y="1604520"/>
            <a:ext cx="426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76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914800" y="3681360"/>
            <a:ext cx="2377440" cy="1896840"/>
          </a:xfrm>
          <a:prstGeom prst="rect">
            <a:avLst/>
          </a:prstGeom>
        </p:spPr>
      </p:pic>
      <p:pic>
        <p:nvPicPr>
          <p:cNvPr descr="" id="77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431720" y="3681360"/>
            <a:ext cx="2377440" cy="1896840"/>
          </a:xfrm>
          <a:prstGeom prst="rect">
            <a:avLst/>
          </a:prstGeom>
        </p:spPr>
      </p:pic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486000" y="221040"/>
            <a:ext cx="874908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85" name="PlaceHolder 2"/>
          <p:cNvSpPr>
            <a:spLocks noGrp="1"/>
          </p:cNvSpPr>
          <p:nvPr>
            <p:ph type="subTitle"/>
          </p:nvPr>
        </p:nvSpPr>
        <p:spPr>
          <a:xfrm>
            <a:off x="486000" y="1604520"/>
            <a:ext cx="8749080" cy="39776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486000" y="221040"/>
            <a:ext cx="874908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486000" y="1604520"/>
            <a:ext cx="874908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486000" y="221040"/>
            <a:ext cx="874908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486000" y="1604520"/>
            <a:ext cx="42692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4969080" y="1604520"/>
            <a:ext cx="42692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86000" y="221040"/>
            <a:ext cx="874908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86000" y="221040"/>
            <a:ext cx="874908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86000" y="1604520"/>
            <a:ext cx="874908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subTitle"/>
          </p:nvPr>
        </p:nvSpPr>
        <p:spPr>
          <a:xfrm>
            <a:off x="486000" y="273600"/>
            <a:ext cx="8749080" cy="53082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486000" y="221040"/>
            <a:ext cx="874908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486000" y="1604520"/>
            <a:ext cx="426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5" name="PlaceHolder 3"/>
          <p:cNvSpPr>
            <a:spLocks noGrp="1"/>
          </p:cNvSpPr>
          <p:nvPr>
            <p:ph type="body"/>
          </p:nvPr>
        </p:nvSpPr>
        <p:spPr>
          <a:xfrm>
            <a:off x="486000" y="3681720"/>
            <a:ext cx="426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6" name="PlaceHolder 4"/>
          <p:cNvSpPr>
            <a:spLocks noGrp="1"/>
          </p:cNvSpPr>
          <p:nvPr>
            <p:ph type="body"/>
          </p:nvPr>
        </p:nvSpPr>
        <p:spPr>
          <a:xfrm>
            <a:off x="4969080" y="1604520"/>
            <a:ext cx="42692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86000" y="221040"/>
            <a:ext cx="874908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486000" y="1604520"/>
            <a:ext cx="42692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4969080" y="1604520"/>
            <a:ext cx="426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4969080" y="3681720"/>
            <a:ext cx="426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486000" y="221040"/>
            <a:ext cx="874908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486000" y="1604520"/>
            <a:ext cx="426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4969080" y="1604520"/>
            <a:ext cx="426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4" name="PlaceHolder 4"/>
          <p:cNvSpPr>
            <a:spLocks noGrp="1"/>
          </p:cNvSpPr>
          <p:nvPr>
            <p:ph type="body"/>
          </p:nvPr>
        </p:nvSpPr>
        <p:spPr>
          <a:xfrm>
            <a:off x="486000" y="3681720"/>
            <a:ext cx="874872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486000" y="221040"/>
            <a:ext cx="874908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486000" y="1604520"/>
            <a:ext cx="874908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486000" y="3681720"/>
            <a:ext cx="874908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86000" y="221040"/>
            <a:ext cx="874908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486000" y="1604520"/>
            <a:ext cx="426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4969080" y="1604520"/>
            <a:ext cx="426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4969080" y="3681720"/>
            <a:ext cx="426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2" name="PlaceHolder 5"/>
          <p:cNvSpPr>
            <a:spLocks noGrp="1"/>
          </p:cNvSpPr>
          <p:nvPr>
            <p:ph type="body"/>
          </p:nvPr>
        </p:nvSpPr>
        <p:spPr>
          <a:xfrm>
            <a:off x="486000" y="3681720"/>
            <a:ext cx="426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486000" y="221040"/>
            <a:ext cx="874908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486000" y="1604520"/>
            <a:ext cx="426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4969080" y="1604520"/>
            <a:ext cx="426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116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914800" y="3681360"/>
            <a:ext cx="2377440" cy="1896840"/>
          </a:xfrm>
          <a:prstGeom prst="rect">
            <a:avLst/>
          </a:prstGeom>
        </p:spPr>
      </p:pic>
      <p:pic>
        <p:nvPicPr>
          <p:cNvPr descr="" id="117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431720" y="3681360"/>
            <a:ext cx="2377440" cy="1896840"/>
          </a:xfrm>
          <a:prstGeom prst="rect">
            <a:avLst/>
          </a:prstGeom>
        </p:spPr>
      </p:pic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486000" y="221040"/>
            <a:ext cx="874908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24" name="PlaceHolder 2"/>
          <p:cNvSpPr>
            <a:spLocks noGrp="1"/>
          </p:cNvSpPr>
          <p:nvPr>
            <p:ph type="subTitle"/>
          </p:nvPr>
        </p:nvSpPr>
        <p:spPr>
          <a:xfrm>
            <a:off x="486000" y="1604520"/>
            <a:ext cx="8749080" cy="39776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486000" y="221040"/>
            <a:ext cx="874908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486000" y="1604520"/>
            <a:ext cx="874908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86000" y="221040"/>
            <a:ext cx="874908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86000" y="1604520"/>
            <a:ext cx="42692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969080" y="1604520"/>
            <a:ext cx="42692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486000" y="221040"/>
            <a:ext cx="874908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28" name="PlaceHolder 2"/>
          <p:cNvSpPr>
            <a:spLocks noGrp="1"/>
          </p:cNvSpPr>
          <p:nvPr>
            <p:ph type="body"/>
          </p:nvPr>
        </p:nvSpPr>
        <p:spPr>
          <a:xfrm>
            <a:off x="486000" y="1604520"/>
            <a:ext cx="42692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29" name="PlaceHolder 3"/>
          <p:cNvSpPr>
            <a:spLocks noGrp="1"/>
          </p:cNvSpPr>
          <p:nvPr>
            <p:ph type="body"/>
          </p:nvPr>
        </p:nvSpPr>
        <p:spPr>
          <a:xfrm>
            <a:off x="4969080" y="1604520"/>
            <a:ext cx="42692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486000" y="221040"/>
            <a:ext cx="874908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subTitle"/>
          </p:nvPr>
        </p:nvSpPr>
        <p:spPr>
          <a:xfrm>
            <a:off x="486000" y="273600"/>
            <a:ext cx="8749080" cy="53082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486000" y="221040"/>
            <a:ext cx="874908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33" name="PlaceHolder 2"/>
          <p:cNvSpPr>
            <a:spLocks noGrp="1"/>
          </p:cNvSpPr>
          <p:nvPr>
            <p:ph type="body"/>
          </p:nvPr>
        </p:nvSpPr>
        <p:spPr>
          <a:xfrm>
            <a:off x="486000" y="1604520"/>
            <a:ext cx="426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34" name="PlaceHolder 3"/>
          <p:cNvSpPr>
            <a:spLocks noGrp="1"/>
          </p:cNvSpPr>
          <p:nvPr>
            <p:ph type="body"/>
          </p:nvPr>
        </p:nvSpPr>
        <p:spPr>
          <a:xfrm>
            <a:off x="486000" y="3681720"/>
            <a:ext cx="426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35" name="PlaceHolder 4"/>
          <p:cNvSpPr>
            <a:spLocks noGrp="1"/>
          </p:cNvSpPr>
          <p:nvPr>
            <p:ph type="body"/>
          </p:nvPr>
        </p:nvSpPr>
        <p:spPr>
          <a:xfrm>
            <a:off x="4969080" y="1604520"/>
            <a:ext cx="42692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486000" y="221040"/>
            <a:ext cx="874908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37" name="PlaceHolder 2"/>
          <p:cNvSpPr>
            <a:spLocks noGrp="1"/>
          </p:cNvSpPr>
          <p:nvPr>
            <p:ph type="body"/>
          </p:nvPr>
        </p:nvSpPr>
        <p:spPr>
          <a:xfrm>
            <a:off x="486000" y="1604520"/>
            <a:ext cx="42692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38" name="PlaceHolder 3"/>
          <p:cNvSpPr>
            <a:spLocks noGrp="1"/>
          </p:cNvSpPr>
          <p:nvPr>
            <p:ph type="body"/>
          </p:nvPr>
        </p:nvSpPr>
        <p:spPr>
          <a:xfrm>
            <a:off x="4969080" y="1604520"/>
            <a:ext cx="426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39" name="PlaceHolder 4"/>
          <p:cNvSpPr>
            <a:spLocks noGrp="1"/>
          </p:cNvSpPr>
          <p:nvPr>
            <p:ph type="body"/>
          </p:nvPr>
        </p:nvSpPr>
        <p:spPr>
          <a:xfrm>
            <a:off x="4969080" y="3681720"/>
            <a:ext cx="426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486000" y="221040"/>
            <a:ext cx="874908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486000" y="1604520"/>
            <a:ext cx="426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42" name="PlaceHolder 3"/>
          <p:cNvSpPr>
            <a:spLocks noGrp="1"/>
          </p:cNvSpPr>
          <p:nvPr>
            <p:ph type="body"/>
          </p:nvPr>
        </p:nvSpPr>
        <p:spPr>
          <a:xfrm>
            <a:off x="4969080" y="1604520"/>
            <a:ext cx="426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43" name="PlaceHolder 4"/>
          <p:cNvSpPr>
            <a:spLocks noGrp="1"/>
          </p:cNvSpPr>
          <p:nvPr>
            <p:ph type="body"/>
          </p:nvPr>
        </p:nvSpPr>
        <p:spPr>
          <a:xfrm>
            <a:off x="486000" y="3681720"/>
            <a:ext cx="874872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486000" y="221040"/>
            <a:ext cx="874908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45" name="PlaceHolder 2"/>
          <p:cNvSpPr>
            <a:spLocks noGrp="1"/>
          </p:cNvSpPr>
          <p:nvPr>
            <p:ph type="body"/>
          </p:nvPr>
        </p:nvSpPr>
        <p:spPr>
          <a:xfrm>
            <a:off x="486000" y="1604520"/>
            <a:ext cx="874908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46" name="PlaceHolder 3"/>
          <p:cNvSpPr>
            <a:spLocks noGrp="1"/>
          </p:cNvSpPr>
          <p:nvPr>
            <p:ph type="body"/>
          </p:nvPr>
        </p:nvSpPr>
        <p:spPr>
          <a:xfrm>
            <a:off x="486000" y="3681720"/>
            <a:ext cx="874908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486000" y="221040"/>
            <a:ext cx="874908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48" name="PlaceHolder 2"/>
          <p:cNvSpPr>
            <a:spLocks noGrp="1"/>
          </p:cNvSpPr>
          <p:nvPr>
            <p:ph type="body"/>
          </p:nvPr>
        </p:nvSpPr>
        <p:spPr>
          <a:xfrm>
            <a:off x="486000" y="1604520"/>
            <a:ext cx="426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49" name="PlaceHolder 3"/>
          <p:cNvSpPr>
            <a:spLocks noGrp="1"/>
          </p:cNvSpPr>
          <p:nvPr>
            <p:ph type="body"/>
          </p:nvPr>
        </p:nvSpPr>
        <p:spPr>
          <a:xfrm>
            <a:off x="4969080" y="1604520"/>
            <a:ext cx="426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50" name="PlaceHolder 4"/>
          <p:cNvSpPr>
            <a:spLocks noGrp="1"/>
          </p:cNvSpPr>
          <p:nvPr>
            <p:ph type="body"/>
          </p:nvPr>
        </p:nvSpPr>
        <p:spPr>
          <a:xfrm>
            <a:off x="4969080" y="3681720"/>
            <a:ext cx="426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51" name="PlaceHolder 5"/>
          <p:cNvSpPr>
            <a:spLocks noGrp="1"/>
          </p:cNvSpPr>
          <p:nvPr>
            <p:ph type="body"/>
          </p:nvPr>
        </p:nvSpPr>
        <p:spPr>
          <a:xfrm>
            <a:off x="486000" y="3681720"/>
            <a:ext cx="426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486000" y="221040"/>
            <a:ext cx="874908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53" name="PlaceHolder 2"/>
          <p:cNvSpPr>
            <a:spLocks noGrp="1"/>
          </p:cNvSpPr>
          <p:nvPr>
            <p:ph type="body"/>
          </p:nvPr>
        </p:nvSpPr>
        <p:spPr>
          <a:xfrm>
            <a:off x="486000" y="1604520"/>
            <a:ext cx="426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54" name="PlaceHolder 3"/>
          <p:cNvSpPr>
            <a:spLocks noGrp="1"/>
          </p:cNvSpPr>
          <p:nvPr>
            <p:ph type="body"/>
          </p:nvPr>
        </p:nvSpPr>
        <p:spPr>
          <a:xfrm>
            <a:off x="4969080" y="1604520"/>
            <a:ext cx="426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155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914800" y="3681360"/>
            <a:ext cx="2377440" cy="1896840"/>
          </a:xfrm>
          <a:prstGeom prst="rect">
            <a:avLst/>
          </a:prstGeom>
        </p:spPr>
      </p:pic>
      <p:pic>
        <p:nvPicPr>
          <p:cNvPr descr="" id="156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431720" y="3681360"/>
            <a:ext cx="2377440" cy="1896840"/>
          </a:xfrm>
          <a:prstGeom prst="rect">
            <a:avLst/>
          </a:prstGeom>
        </p:spPr>
      </p:pic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86000" y="221040"/>
            <a:ext cx="874908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/>
          </p:cNvSpPr>
          <p:nvPr>
            <p:ph type="title"/>
          </p:nvPr>
        </p:nvSpPr>
        <p:spPr>
          <a:xfrm>
            <a:off x="486000" y="221040"/>
            <a:ext cx="874908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63" name="PlaceHolder 2"/>
          <p:cNvSpPr>
            <a:spLocks noGrp="1"/>
          </p:cNvSpPr>
          <p:nvPr>
            <p:ph type="subTitle"/>
          </p:nvPr>
        </p:nvSpPr>
        <p:spPr>
          <a:xfrm>
            <a:off x="486000" y="1604520"/>
            <a:ext cx="8749080" cy="39776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title"/>
          </p:nvPr>
        </p:nvSpPr>
        <p:spPr>
          <a:xfrm>
            <a:off x="486000" y="221040"/>
            <a:ext cx="874908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65" name="PlaceHolder 2"/>
          <p:cNvSpPr>
            <a:spLocks noGrp="1"/>
          </p:cNvSpPr>
          <p:nvPr>
            <p:ph type="body"/>
          </p:nvPr>
        </p:nvSpPr>
        <p:spPr>
          <a:xfrm>
            <a:off x="486000" y="1604520"/>
            <a:ext cx="874908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/>
          </p:cNvSpPr>
          <p:nvPr>
            <p:ph type="title"/>
          </p:nvPr>
        </p:nvSpPr>
        <p:spPr>
          <a:xfrm>
            <a:off x="486000" y="221040"/>
            <a:ext cx="874908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67" name="PlaceHolder 2"/>
          <p:cNvSpPr>
            <a:spLocks noGrp="1"/>
          </p:cNvSpPr>
          <p:nvPr>
            <p:ph type="body"/>
          </p:nvPr>
        </p:nvSpPr>
        <p:spPr>
          <a:xfrm>
            <a:off x="486000" y="1604520"/>
            <a:ext cx="42692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8" name="PlaceHolder 3"/>
          <p:cNvSpPr>
            <a:spLocks noGrp="1"/>
          </p:cNvSpPr>
          <p:nvPr>
            <p:ph type="body"/>
          </p:nvPr>
        </p:nvSpPr>
        <p:spPr>
          <a:xfrm>
            <a:off x="4969080" y="1604520"/>
            <a:ext cx="42692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 type="title"/>
          </p:nvPr>
        </p:nvSpPr>
        <p:spPr>
          <a:xfrm>
            <a:off x="486000" y="221040"/>
            <a:ext cx="874908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subTitle"/>
          </p:nvPr>
        </p:nvSpPr>
        <p:spPr>
          <a:xfrm>
            <a:off x="486000" y="273600"/>
            <a:ext cx="8749080" cy="53082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title"/>
          </p:nvPr>
        </p:nvSpPr>
        <p:spPr>
          <a:xfrm>
            <a:off x="486000" y="221040"/>
            <a:ext cx="874908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72" name="PlaceHolder 2"/>
          <p:cNvSpPr>
            <a:spLocks noGrp="1"/>
          </p:cNvSpPr>
          <p:nvPr>
            <p:ph type="body"/>
          </p:nvPr>
        </p:nvSpPr>
        <p:spPr>
          <a:xfrm>
            <a:off x="486000" y="1604520"/>
            <a:ext cx="426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3" name="PlaceHolder 3"/>
          <p:cNvSpPr>
            <a:spLocks noGrp="1"/>
          </p:cNvSpPr>
          <p:nvPr>
            <p:ph type="body"/>
          </p:nvPr>
        </p:nvSpPr>
        <p:spPr>
          <a:xfrm>
            <a:off x="486000" y="3681720"/>
            <a:ext cx="426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4" name="PlaceHolder 4"/>
          <p:cNvSpPr>
            <a:spLocks noGrp="1"/>
          </p:cNvSpPr>
          <p:nvPr>
            <p:ph type="body"/>
          </p:nvPr>
        </p:nvSpPr>
        <p:spPr>
          <a:xfrm>
            <a:off x="4969080" y="1604520"/>
            <a:ext cx="42692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title"/>
          </p:nvPr>
        </p:nvSpPr>
        <p:spPr>
          <a:xfrm>
            <a:off x="486000" y="221040"/>
            <a:ext cx="874908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76" name="PlaceHolder 2"/>
          <p:cNvSpPr>
            <a:spLocks noGrp="1"/>
          </p:cNvSpPr>
          <p:nvPr>
            <p:ph type="body"/>
          </p:nvPr>
        </p:nvSpPr>
        <p:spPr>
          <a:xfrm>
            <a:off x="486000" y="1604520"/>
            <a:ext cx="42692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7" name="PlaceHolder 3"/>
          <p:cNvSpPr>
            <a:spLocks noGrp="1"/>
          </p:cNvSpPr>
          <p:nvPr>
            <p:ph type="body"/>
          </p:nvPr>
        </p:nvSpPr>
        <p:spPr>
          <a:xfrm>
            <a:off x="4969080" y="1604520"/>
            <a:ext cx="426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8" name="PlaceHolder 4"/>
          <p:cNvSpPr>
            <a:spLocks noGrp="1"/>
          </p:cNvSpPr>
          <p:nvPr>
            <p:ph type="body"/>
          </p:nvPr>
        </p:nvSpPr>
        <p:spPr>
          <a:xfrm>
            <a:off x="4969080" y="3681720"/>
            <a:ext cx="426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title"/>
          </p:nvPr>
        </p:nvSpPr>
        <p:spPr>
          <a:xfrm>
            <a:off x="486000" y="221040"/>
            <a:ext cx="874908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80" name="PlaceHolder 2"/>
          <p:cNvSpPr>
            <a:spLocks noGrp="1"/>
          </p:cNvSpPr>
          <p:nvPr>
            <p:ph type="body"/>
          </p:nvPr>
        </p:nvSpPr>
        <p:spPr>
          <a:xfrm>
            <a:off x="486000" y="1604520"/>
            <a:ext cx="426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81" name="PlaceHolder 3"/>
          <p:cNvSpPr>
            <a:spLocks noGrp="1"/>
          </p:cNvSpPr>
          <p:nvPr>
            <p:ph type="body"/>
          </p:nvPr>
        </p:nvSpPr>
        <p:spPr>
          <a:xfrm>
            <a:off x="4969080" y="1604520"/>
            <a:ext cx="426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82" name="PlaceHolder 4"/>
          <p:cNvSpPr>
            <a:spLocks noGrp="1"/>
          </p:cNvSpPr>
          <p:nvPr>
            <p:ph type="body"/>
          </p:nvPr>
        </p:nvSpPr>
        <p:spPr>
          <a:xfrm>
            <a:off x="486000" y="3681720"/>
            <a:ext cx="874872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title"/>
          </p:nvPr>
        </p:nvSpPr>
        <p:spPr>
          <a:xfrm>
            <a:off x="486000" y="221040"/>
            <a:ext cx="874908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84" name="PlaceHolder 2"/>
          <p:cNvSpPr>
            <a:spLocks noGrp="1"/>
          </p:cNvSpPr>
          <p:nvPr>
            <p:ph type="body"/>
          </p:nvPr>
        </p:nvSpPr>
        <p:spPr>
          <a:xfrm>
            <a:off x="486000" y="1604520"/>
            <a:ext cx="874908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85" name="PlaceHolder 3"/>
          <p:cNvSpPr>
            <a:spLocks noGrp="1"/>
          </p:cNvSpPr>
          <p:nvPr>
            <p:ph type="body"/>
          </p:nvPr>
        </p:nvSpPr>
        <p:spPr>
          <a:xfrm>
            <a:off x="486000" y="3681720"/>
            <a:ext cx="874908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title"/>
          </p:nvPr>
        </p:nvSpPr>
        <p:spPr>
          <a:xfrm>
            <a:off x="486000" y="221040"/>
            <a:ext cx="874908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87" name="PlaceHolder 2"/>
          <p:cNvSpPr>
            <a:spLocks noGrp="1"/>
          </p:cNvSpPr>
          <p:nvPr>
            <p:ph type="body"/>
          </p:nvPr>
        </p:nvSpPr>
        <p:spPr>
          <a:xfrm>
            <a:off x="486000" y="1604520"/>
            <a:ext cx="426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88" name="PlaceHolder 3"/>
          <p:cNvSpPr>
            <a:spLocks noGrp="1"/>
          </p:cNvSpPr>
          <p:nvPr>
            <p:ph type="body"/>
          </p:nvPr>
        </p:nvSpPr>
        <p:spPr>
          <a:xfrm>
            <a:off x="4969080" y="1604520"/>
            <a:ext cx="426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89" name="PlaceHolder 4"/>
          <p:cNvSpPr>
            <a:spLocks noGrp="1"/>
          </p:cNvSpPr>
          <p:nvPr>
            <p:ph type="body"/>
          </p:nvPr>
        </p:nvSpPr>
        <p:spPr>
          <a:xfrm>
            <a:off x="4969080" y="3681720"/>
            <a:ext cx="426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90" name="PlaceHolder 5"/>
          <p:cNvSpPr>
            <a:spLocks noGrp="1"/>
          </p:cNvSpPr>
          <p:nvPr>
            <p:ph type="body"/>
          </p:nvPr>
        </p:nvSpPr>
        <p:spPr>
          <a:xfrm>
            <a:off x="486000" y="3681720"/>
            <a:ext cx="426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86000" y="273600"/>
            <a:ext cx="8749080" cy="53082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PlaceHolder 1"/>
          <p:cNvSpPr>
            <a:spLocks noGrp="1"/>
          </p:cNvSpPr>
          <p:nvPr>
            <p:ph type="title"/>
          </p:nvPr>
        </p:nvSpPr>
        <p:spPr>
          <a:xfrm>
            <a:off x="486000" y="221040"/>
            <a:ext cx="874908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92" name="PlaceHolder 2"/>
          <p:cNvSpPr>
            <a:spLocks noGrp="1"/>
          </p:cNvSpPr>
          <p:nvPr>
            <p:ph type="body"/>
          </p:nvPr>
        </p:nvSpPr>
        <p:spPr>
          <a:xfrm>
            <a:off x="486000" y="1604520"/>
            <a:ext cx="426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93" name="PlaceHolder 3"/>
          <p:cNvSpPr>
            <a:spLocks noGrp="1"/>
          </p:cNvSpPr>
          <p:nvPr>
            <p:ph type="body"/>
          </p:nvPr>
        </p:nvSpPr>
        <p:spPr>
          <a:xfrm>
            <a:off x="4969080" y="1604520"/>
            <a:ext cx="426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194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914800" y="3681360"/>
            <a:ext cx="2377440" cy="1896840"/>
          </a:xfrm>
          <a:prstGeom prst="rect">
            <a:avLst/>
          </a:prstGeom>
        </p:spPr>
      </p:pic>
      <p:pic>
        <p:nvPicPr>
          <p:cNvPr descr="" id="195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431720" y="3681360"/>
            <a:ext cx="2377440" cy="1896840"/>
          </a:xfrm>
          <a:prstGeom prst="rect">
            <a:avLst/>
          </a:prstGeom>
        </p:spPr>
      </p:pic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86000" y="221040"/>
            <a:ext cx="874908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86000" y="1604520"/>
            <a:ext cx="426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86000" y="3681720"/>
            <a:ext cx="426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969080" y="1604520"/>
            <a:ext cx="42692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86000" y="221040"/>
            <a:ext cx="874908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86000" y="1604520"/>
            <a:ext cx="42692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969080" y="1604520"/>
            <a:ext cx="426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969080" y="3681720"/>
            <a:ext cx="426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86000" y="221040"/>
            <a:ext cx="874908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86000" y="1604520"/>
            <a:ext cx="426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969080" y="1604520"/>
            <a:ext cx="426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86000" y="3681720"/>
            <a:ext cx="874872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"/><Relationship Id="rId3" Type="http://schemas.openxmlformats.org/officeDocument/2006/relationships/image" Target="../media/image2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5"/><Relationship Id="rId3" Type="http://schemas.openxmlformats.org/officeDocument/2006/relationships/image" Target="../media/image6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Relationship Id="rId9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9"/><Relationship Id="rId3" Type="http://schemas.openxmlformats.org/officeDocument/2006/relationships/image" Target="../media/image10"/><Relationship Id="rId4" Type="http://schemas.openxmlformats.org/officeDocument/2006/relationships/slideLayout" Target="../slideLayouts/slideLayout25.xml"/><Relationship Id="rId5" Type="http://schemas.openxmlformats.org/officeDocument/2006/relationships/slideLayout" Target="../slideLayouts/slideLayout26.xml"/><Relationship Id="rId6" Type="http://schemas.openxmlformats.org/officeDocument/2006/relationships/slideLayout" Target="../slideLayouts/slideLayout27.xml"/><Relationship Id="rId7" Type="http://schemas.openxmlformats.org/officeDocument/2006/relationships/slideLayout" Target="../slideLayouts/slideLayout28.xml"/><Relationship Id="rId8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4.xml"/><Relationship Id="rId14" Type="http://schemas.openxmlformats.org/officeDocument/2006/relationships/slideLayout" Target="../slideLayouts/slideLayout35.xml"/><Relationship Id="rId15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13"/><Relationship Id="rId3" Type="http://schemas.openxmlformats.org/officeDocument/2006/relationships/image" Target="../media/image14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5.xml"/><Relationship Id="rId13" Type="http://schemas.openxmlformats.org/officeDocument/2006/relationships/slideLayout" Target="../slideLayouts/slideLayout46.xml"/><Relationship Id="rId14" Type="http://schemas.openxmlformats.org/officeDocument/2006/relationships/slideLayout" Target="../slideLayouts/slideLayout47.xml"/><Relationship Id="rId15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image" Target="../media/image17"/><Relationship Id="rId3" Type="http://schemas.openxmlformats.org/officeDocument/2006/relationships/image" Target="../media/image18"/><Relationship Id="rId4" Type="http://schemas.openxmlformats.org/officeDocument/2006/relationships/slideLayout" Target="../slideLayouts/slideLayout49.xml"/><Relationship Id="rId5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2.xml"/><Relationship Id="rId8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56.xml"/><Relationship Id="rId12" Type="http://schemas.openxmlformats.org/officeDocument/2006/relationships/slideLayout" Target="../slideLayouts/slideLayout57.xml"/><Relationship Id="rId13" Type="http://schemas.openxmlformats.org/officeDocument/2006/relationships/slideLayout" Target="../slideLayouts/slideLayout58.xml"/><Relationship Id="rId14" Type="http://schemas.openxmlformats.org/officeDocument/2006/relationships/slideLayout" Target="../slideLayouts/slideLayout59.xml"/><Relationship Id="rId15" Type="http://schemas.openxmlformats.org/officeDocument/2006/relationships/slideLayout" Target="../slideLayouts/slideLayout60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-192240" y="-100080"/>
            <a:ext cx="10332360" cy="500760"/>
          </a:xfrm>
          <a:prstGeom prst="rect">
            <a:avLst/>
          </a:prstGeom>
          <a:solidFill>
            <a:srgbClr val="9e8e5c"/>
          </a:solidFill>
        </p:spPr>
      </p:sp>
      <p:pic>
        <p:nvPicPr>
          <p:cNvPr descr="" id="1" name="Shape 14"/>
          <p:cNvPicPr/>
          <p:nvPr/>
        </p:nvPicPr>
        <p:blipFill>
          <a:blip r:embed="rId2"/>
          <a:stretch>
            <a:fillRect/>
          </a:stretch>
        </p:blipFill>
        <p:spPr>
          <a:xfrm>
            <a:off x="498600" y="6053040"/>
            <a:ext cx="2774160" cy="432720"/>
          </a:xfrm>
          <a:prstGeom prst="rect">
            <a:avLst/>
          </a:prstGeom>
        </p:spPr>
      </p:pic>
      <p:pic>
        <p:nvPicPr>
          <p:cNvPr descr="" id="2" name="Shape 15"/>
          <p:cNvPicPr/>
          <p:nvPr/>
        </p:nvPicPr>
        <p:blipFill>
          <a:blip r:embed="rId3"/>
          <a:stretch>
            <a:fillRect/>
          </a:stretch>
        </p:blipFill>
        <p:spPr>
          <a:xfrm>
            <a:off x="8237520" y="5805360"/>
            <a:ext cx="1007280" cy="727920"/>
          </a:xfrm>
          <a:prstGeom prst="rect">
            <a:avLst/>
          </a:prstGeom>
        </p:spPr>
      </p:pic>
      <p:sp>
        <p:nvSpPr>
          <p:cNvPr id="3" name="PlaceHolder 2"/>
          <p:cNvSpPr>
            <a:spLocks noGrp="1"/>
          </p:cNvSpPr>
          <p:nvPr>
            <p:ph type="title"/>
          </p:nvPr>
        </p:nvSpPr>
        <p:spPr>
          <a:xfrm>
            <a:off x="486000" y="273600"/>
            <a:ext cx="8749080" cy="1144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ru-RU"/>
              <a:t>Для правки текста заголовка щелкните мышью</a:t>
            </a:r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body"/>
          </p:nvPr>
        </p:nvSpPr>
        <p:spPr>
          <a:xfrm>
            <a:off x="486000" y="1604520"/>
            <a:ext cx="8749080" cy="39772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ru-RU"/>
              <a:t>Для правки структуры щелкните мышью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ru-RU"/>
              <a:t>Второй уровень структуры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ru-RU"/>
              <a:t>Третий уровень структуры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ru-RU"/>
              <a:t>Четвёртый уровень структуры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ru-RU"/>
              <a:t>Пятый уровень структуры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ru-RU"/>
              <a:t>Шестой уровень структуры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ru-RU"/>
              <a:t>Седьмой уровень структуры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-192240" y="-100080"/>
            <a:ext cx="10332360" cy="500760"/>
          </a:xfrm>
          <a:prstGeom prst="rect">
            <a:avLst/>
          </a:prstGeom>
          <a:solidFill>
            <a:srgbClr val="9e8e5c"/>
          </a:solidFill>
        </p:spPr>
      </p:sp>
      <p:pic>
        <p:nvPicPr>
          <p:cNvPr descr="" id="40" name="Shape 14"/>
          <p:cNvPicPr/>
          <p:nvPr/>
        </p:nvPicPr>
        <p:blipFill>
          <a:blip r:embed="rId2"/>
          <a:stretch>
            <a:fillRect/>
          </a:stretch>
        </p:blipFill>
        <p:spPr>
          <a:xfrm>
            <a:off x="498600" y="6053040"/>
            <a:ext cx="2774160" cy="432720"/>
          </a:xfrm>
          <a:prstGeom prst="rect">
            <a:avLst/>
          </a:prstGeom>
        </p:spPr>
      </p:pic>
      <p:pic>
        <p:nvPicPr>
          <p:cNvPr descr="" id="41" name="Shape 15"/>
          <p:cNvPicPr/>
          <p:nvPr/>
        </p:nvPicPr>
        <p:blipFill>
          <a:blip r:embed="rId3"/>
          <a:stretch>
            <a:fillRect/>
          </a:stretch>
        </p:blipFill>
        <p:spPr>
          <a:xfrm>
            <a:off x="8237520" y="5805360"/>
            <a:ext cx="1007280" cy="727920"/>
          </a:xfrm>
          <a:prstGeom prst="rect">
            <a:avLst/>
          </a:prstGeom>
        </p:spPr>
      </p:pic>
      <p:sp>
        <p:nvSpPr>
          <p:cNvPr id="42" name="PlaceHolder 2"/>
          <p:cNvSpPr>
            <a:spLocks noGrp="1"/>
          </p:cNvSpPr>
          <p:nvPr>
            <p:ph type="title"/>
          </p:nvPr>
        </p:nvSpPr>
        <p:spPr>
          <a:xfrm>
            <a:off x="486000" y="273600"/>
            <a:ext cx="8749080" cy="1144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ru-RU"/>
              <a:t>Для правки текста заголовка щелкните мышью</a:t>
            </a:r>
            <a:endParaRPr/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486000" y="1604520"/>
            <a:ext cx="8749080" cy="39772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ru-RU"/>
              <a:t>Для правки структуры щелкните мышью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ru-RU"/>
              <a:t>Второй уровень структуры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ru-RU"/>
              <a:t>Третий уровень структуры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ru-RU"/>
              <a:t>Четвёртый уровень структуры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ru-RU"/>
              <a:t>Пятый уровень структуры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ru-RU"/>
              <a:t>Шестой уровень структуры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ru-RU"/>
              <a:t>Седьмой уровень структуры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-192240" y="-100080"/>
            <a:ext cx="10332360" cy="500760"/>
          </a:xfrm>
          <a:prstGeom prst="rect">
            <a:avLst/>
          </a:prstGeom>
          <a:solidFill>
            <a:srgbClr val="9e8e5c"/>
          </a:solidFill>
        </p:spPr>
      </p:sp>
      <p:pic>
        <p:nvPicPr>
          <p:cNvPr descr="" id="79" name="Shape 14"/>
          <p:cNvPicPr/>
          <p:nvPr/>
        </p:nvPicPr>
        <p:blipFill>
          <a:blip r:embed="rId2"/>
          <a:stretch>
            <a:fillRect/>
          </a:stretch>
        </p:blipFill>
        <p:spPr>
          <a:xfrm>
            <a:off x="498600" y="6053040"/>
            <a:ext cx="2774160" cy="432720"/>
          </a:xfrm>
          <a:prstGeom prst="rect">
            <a:avLst/>
          </a:prstGeom>
        </p:spPr>
      </p:pic>
      <p:pic>
        <p:nvPicPr>
          <p:cNvPr descr="" id="80" name="Shape 15"/>
          <p:cNvPicPr/>
          <p:nvPr/>
        </p:nvPicPr>
        <p:blipFill>
          <a:blip r:embed="rId3"/>
          <a:stretch>
            <a:fillRect/>
          </a:stretch>
        </p:blipFill>
        <p:spPr>
          <a:xfrm>
            <a:off x="8237520" y="5805360"/>
            <a:ext cx="1007280" cy="727920"/>
          </a:xfrm>
          <a:prstGeom prst="rect">
            <a:avLst/>
          </a:prstGeom>
        </p:spPr>
      </p:pic>
      <p:sp>
        <p:nvSpPr>
          <p:cNvPr id="81" name="PlaceHolder 2"/>
          <p:cNvSpPr>
            <a:spLocks noGrp="1"/>
          </p:cNvSpPr>
          <p:nvPr>
            <p:ph type="title"/>
          </p:nvPr>
        </p:nvSpPr>
        <p:spPr>
          <a:xfrm>
            <a:off x="486000" y="221040"/>
            <a:ext cx="8748720" cy="1249920"/>
          </a:xfrm>
          <a:prstGeom prst="rect">
            <a:avLst/>
          </a:prstGeom>
        </p:spPr>
        <p:txBody>
          <a:bodyPr anchor="ctr" bIns="0" lIns="0" rIns="0" tIns="0" wrap="none"/>
          <a:p>
            <a:r>
              <a:rPr lang="ru-RU"/>
              <a:t>Для правки текста заголовка щелкните мышью</a:t>
            </a:r>
            <a:endParaRPr/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486000" y="1604520"/>
            <a:ext cx="4268880" cy="397692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ru-RU"/>
              <a:t>Для правки структуры щелкните мышью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ru-RU"/>
              <a:t>Второй уровень структуры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ru-RU"/>
              <a:t>Третий уровень структуры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ru-RU"/>
              <a:t>Четвёртый уровень структуры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ru-RU"/>
              <a:t>Пятый уровень структуры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ru-RU"/>
              <a:t>Шестой уровень структуры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ru-RU"/>
              <a:t>Седьмой уровень структуры</a:t>
            </a:r>
            <a:endParaRPr/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4969080" y="1604520"/>
            <a:ext cx="4268880" cy="397692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ru-RU"/>
              <a:t>Для правки структуры щелкните мышью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ru-RU"/>
              <a:t>Второй уровень структуры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ru-RU"/>
              <a:t>Третий уровень структуры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ru-RU"/>
              <a:t>Четвёртый уровень структуры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ru-RU"/>
              <a:t>Пятый уровень структуры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ru-RU"/>
              <a:t>Шестой уровень структуры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ru-RU"/>
              <a:t>Седьмой уровень структуры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CustomShape 1"/>
          <p:cNvSpPr/>
          <p:nvPr/>
        </p:nvSpPr>
        <p:spPr>
          <a:xfrm>
            <a:off x="-192240" y="-100080"/>
            <a:ext cx="10332360" cy="500760"/>
          </a:xfrm>
          <a:prstGeom prst="rect">
            <a:avLst/>
          </a:prstGeom>
          <a:solidFill>
            <a:srgbClr val="9e8e5c"/>
          </a:solidFill>
        </p:spPr>
      </p:sp>
      <p:pic>
        <p:nvPicPr>
          <p:cNvPr descr="" id="119" name="Shape 14"/>
          <p:cNvPicPr/>
          <p:nvPr/>
        </p:nvPicPr>
        <p:blipFill>
          <a:blip r:embed="rId2"/>
          <a:stretch>
            <a:fillRect/>
          </a:stretch>
        </p:blipFill>
        <p:spPr>
          <a:xfrm>
            <a:off x="498600" y="6053040"/>
            <a:ext cx="2774160" cy="432720"/>
          </a:xfrm>
          <a:prstGeom prst="rect">
            <a:avLst/>
          </a:prstGeom>
        </p:spPr>
      </p:pic>
      <p:pic>
        <p:nvPicPr>
          <p:cNvPr descr="" id="120" name="Shape 15"/>
          <p:cNvPicPr/>
          <p:nvPr/>
        </p:nvPicPr>
        <p:blipFill>
          <a:blip r:embed="rId3"/>
          <a:stretch>
            <a:fillRect/>
          </a:stretch>
        </p:blipFill>
        <p:spPr>
          <a:xfrm>
            <a:off x="8237520" y="5805360"/>
            <a:ext cx="1007280" cy="727920"/>
          </a:xfrm>
          <a:prstGeom prst="rect">
            <a:avLst/>
          </a:prstGeom>
        </p:spPr>
      </p:pic>
      <p:sp>
        <p:nvSpPr>
          <p:cNvPr id="121" name="PlaceHolder 2"/>
          <p:cNvSpPr>
            <a:spLocks noGrp="1"/>
          </p:cNvSpPr>
          <p:nvPr>
            <p:ph type="title"/>
          </p:nvPr>
        </p:nvSpPr>
        <p:spPr>
          <a:xfrm>
            <a:off x="486000" y="273600"/>
            <a:ext cx="8749080" cy="1144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ru-RU"/>
              <a:t>Для правки текста заголовка щелкните мышью</a:t>
            </a:r>
            <a:endParaRPr/>
          </a:p>
        </p:txBody>
      </p:sp>
      <p:sp>
        <p:nvSpPr>
          <p:cNvPr id="122" name="PlaceHolder 3"/>
          <p:cNvSpPr>
            <a:spLocks noGrp="1"/>
          </p:cNvSpPr>
          <p:nvPr>
            <p:ph type="body"/>
          </p:nvPr>
        </p:nvSpPr>
        <p:spPr>
          <a:xfrm>
            <a:off x="486000" y="1604520"/>
            <a:ext cx="8749080" cy="39772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ru-RU"/>
              <a:t>Для правки структуры щелкните мышью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ru-RU"/>
              <a:t>Второй уровень структуры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ru-RU"/>
              <a:t>Третий уровень структуры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ru-RU"/>
              <a:t>Четвёртый уровень структуры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ru-RU"/>
              <a:t>Пятый уровень структуры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ru-RU"/>
              <a:t>Шестой уровень структуры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ru-RU"/>
              <a:t>Седьмой уровень структуры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CustomShape 1"/>
          <p:cNvSpPr/>
          <p:nvPr/>
        </p:nvSpPr>
        <p:spPr>
          <a:xfrm>
            <a:off x="-192240" y="-100080"/>
            <a:ext cx="10332360" cy="500760"/>
          </a:xfrm>
          <a:prstGeom prst="rect">
            <a:avLst/>
          </a:prstGeom>
          <a:solidFill>
            <a:srgbClr val="9e8e5c"/>
          </a:solidFill>
        </p:spPr>
      </p:sp>
      <p:pic>
        <p:nvPicPr>
          <p:cNvPr descr="" id="158" name="Shape 14"/>
          <p:cNvPicPr/>
          <p:nvPr/>
        </p:nvPicPr>
        <p:blipFill>
          <a:blip r:embed="rId2"/>
          <a:stretch>
            <a:fillRect/>
          </a:stretch>
        </p:blipFill>
        <p:spPr>
          <a:xfrm>
            <a:off x="498600" y="6053040"/>
            <a:ext cx="2774160" cy="432720"/>
          </a:xfrm>
          <a:prstGeom prst="rect">
            <a:avLst/>
          </a:prstGeom>
        </p:spPr>
      </p:pic>
      <p:pic>
        <p:nvPicPr>
          <p:cNvPr descr="" id="159" name="Shape 15"/>
          <p:cNvPicPr/>
          <p:nvPr/>
        </p:nvPicPr>
        <p:blipFill>
          <a:blip r:embed="rId3"/>
          <a:stretch>
            <a:fillRect/>
          </a:stretch>
        </p:blipFill>
        <p:spPr>
          <a:xfrm>
            <a:off x="8237520" y="5805360"/>
            <a:ext cx="1007280" cy="727920"/>
          </a:xfrm>
          <a:prstGeom prst="rect">
            <a:avLst/>
          </a:prstGeom>
        </p:spPr>
      </p:pic>
      <p:sp>
        <p:nvSpPr>
          <p:cNvPr id="160" name="PlaceHolder 2"/>
          <p:cNvSpPr>
            <a:spLocks noGrp="1"/>
          </p:cNvSpPr>
          <p:nvPr>
            <p:ph type="title"/>
          </p:nvPr>
        </p:nvSpPr>
        <p:spPr>
          <a:xfrm>
            <a:off x="486000" y="273600"/>
            <a:ext cx="8749080" cy="1144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ru-RU"/>
              <a:t>Для правки текста заголовка щелкните мышью</a:t>
            </a:r>
            <a:endParaRPr/>
          </a:p>
        </p:txBody>
      </p:sp>
      <p:sp>
        <p:nvSpPr>
          <p:cNvPr id="161" name="PlaceHolder 3"/>
          <p:cNvSpPr>
            <a:spLocks noGrp="1"/>
          </p:cNvSpPr>
          <p:nvPr>
            <p:ph type="body"/>
          </p:nvPr>
        </p:nvSpPr>
        <p:spPr>
          <a:xfrm>
            <a:off x="486000" y="1604520"/>
            <a:ext cx="8749080" cy="39772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ru-RU"/>
              <a:t>Для правки структуры щелкните мышью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ru-RU"/>
              <a:t>Второй уровень структуры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ru-RU"/>
              <a:t>Третий уровень структуры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ru-RU"/>
              <a:t>Четвёртый уровень структуры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ru-RU"/>
              <a:t>Пятый уровень структуры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ru-RU"/>
              <a:t>Шестой уровень структуры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ru-RU"/>
              <a:t>Седьмой уровень структуры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0" r:id="rId13"/>
    <p:sldLayoutId id="2147483711" r:id="rId14"/>
    <p:sldLayoutId id="2147483712" r:id="rId15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hyperlink" Target="mailto:skhalanskyy@gmail.com" TargetMode="External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<Relationship Id="rId2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<Relationship Id="rId2" Type="http://schemas.openxmlformats.org/officeDocument/2006/relationships/notesSlide" Target="../notesSlides/notesSlide14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<Relationship Id="rId2" Type="http://schemas.openxmlformats.org/officeDocument/2006/relationships/notesSlide" Target="../notesSlides/notesSlide1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<Relationship Id="rId2" Type="http://schemas.openxmlformats.org/officeDocument/2006/relationships/notesSlide" Target="../notesSlides/notesSlide16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8.xml"/><Relationship Id="rId2" Type="http://schemas.openxmlformats.org/officeDocument/2006/relationships/notesSlide" Target="../notesSlides/notesSlide17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8.xml"/><Relationship Id="rId2" Type="http://schemas.openxmlformats.org/officeDocument/2006/relationships/notesSlide" Target="../notesSlides/notesSlide18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image" Target="../media/image21"/><Relationship Id="rId2" Type="http://schemas.openxmlformats.org/officeDocument/2006/relationships/slideLayout" Target="../slideLayouts/slideLayout49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image" Target="../media/image22"/><Relationship Id="rId2" Type="http://schemas.openxmlformats.org/officeDocument/2006/relationships/slideLayout" Target="../slideLayouts/slideLayout49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<Relationship Id="rId2" Type="http://schemas.openxmlformats.org/officeDocument/2006/relationships/notesSlide" Target="../notesSlides/notesSlide21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<Relationship Id="rId2" Type="http://schemas.openxmlformats.org/officeDocument/2006/relationships/notesSlide" Target="../notesSlides/notesSlide22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<Relationship Id="rId2" Type="http://schemas.openxmlformats.org/officeDocument/2006/relationships/notesSlide" Target="../notesSlides/notesSlide2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<Relationship Id="rId2" Type="http://schemas.openxmlformats.org/officeDocument/2006/relationships/notesSlide" Target="../notesSlides/notesSlide24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<Relationship Id="rId2" Type="http://schemas.openxmlformats.org/officeDocument/2006/relationships/notesSlide" Target="../notesSlides/notesSlide25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<Relationship Id="rId2" Type="http://schemas.openxmlformats.org/officeDocument/2006/relationships/notesSlide" Target="../notesSlides/notesSlide26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hyperlink" Target="https://www.ncbi.nlm.nih.gov/pubmed/?term=Kessler%20RC%5BAuthor%5D&amp;cauthor=true&amp;cauthor_uid=16585471" TargetMode="External"/><Relationship Id="rId2" Type="http://schemas.openxmlformats.org/officeDocument/2006/relationships/hyperlink" Target="https://www.ncbi.nlm.nih.gov/pubmed/?term=Chiu%20WT%5BAuthor%5D&amp;cauthor=true&amp;cauthor_uid=16585471" TargetMode="External"/><Relationship Id="rId3" Type="http://schemas.openxmlformats.org/officeDocument/2006/relationships/hyperlink" Target="https://www.ncbi.nlm.nih.gov/pubmed/?term=Jin%20R%5BAuthor%5D&amp;cauthor=true&amp;cauthor_uid=16585471" TargetMode="External"/><Relationship Id="rId4" Type="http://schemas.openxmlformats.org/officeDocument/2006/relationships/hyperlink" Target="https://www.ncbi.nlm.nih.gov/pubmed/?term=Ruscio%20AM%5BAuthor%5D&amp;cauthor=true&amp;cauthor_uid=16585471" TargetMode="External"/><Relationship Id="rId5" Type="http://schemas.openxmlformats.org/officeDocument/2006/relationships/hyperlink" Target="https://www.ncbi.nlm.nih.gov/pubmed/?term=Shear%20K%5BAuthor%5D&amp;cauthor=true&amp;cauthor_uid=16585471" TargetMode="External"/><Relationship Id="rId6" Type="http://schemas.openxmlformats.org/officeDocument/2006/relationships/hyperlink" Target="https://www.ncbi.nlm.nih.gov/pubmed/?term=Walters%20EE%5BAuthor%5D&amp;cauthor=true&amp;cauthor_uid=16585471" TargetMode="External"/><Relationship Id="rId7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8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<Relationship Id="rId2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720000" y="576000"/>
            <a:ext cx="8269200" cy="4029480"/>
          </a:xfrm>
          <a:prstGeom prst="rect">
            <a:avLst/>
          </a:prstGeom>
          <a:noFill/>
        </p:spPr>
        <p:txBody>
          <a:bodyPr anchor="ctr" bIns="45000" lIns="90000" rIns="90000" tIns="45000"/>
          <a:p>
            <a:pPr algn="just">
              <a:lnSpc>
                <a:spcPct val="100000"/>
              </a:lnSpc>
            </a:pPr>
            <a:r>
              <a:rPr lang="ru-RU" sz="3600">
                <a:solidFill>
                  <a:srgbClr val="000000"/>
                </a:solidFill>
                <a:latin typeface="Times New Roman"/>
                <a:ea typeface="Times New Roman"/>
              </a:rPr>
              <a:t>Определяющее значение терапевтичего альянса в работе с пациентами страдающими паническими атаками (ПА) на ранних стадиях терапии</a:t>
            </a:r>
            <a:r>
              <a:rPr lang="ru-RU" sz="3600">
                <a:solidFill>
                  <a:srgbClr val="37302a"/>
                </a:solidFill>
                <a:latin typeface="Times New Roman"/>
                <a:ea typeface="Calibri"/>
              </a:rPr>
              <a:t>.</a:t>
            </a:r>
            <a:endParaRPr/>
          </a:p>
        </p:txBody>
      </p:sp>
      <p:sp>
        <p:nvSpPr>
          <p:cNvPr id="202" name="CustomShape 2"/>
          <p:cNvSpPr/>
          <p:nvPr/>
        </p:nvSpPr>
        <p:spPr>
          <a:xfrm>
            <a:off x="1459080" y="4608000"/>
            <a:ext cx="6800040" cy="1794240"/>
          </a:xfrm>
          <a:prstGeom prst="rect">
            <a:avLst/>
          </a:prstGeom>
          <a:noFill/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ru-RU" sz="3200">
                <a:solidFill>
                  <a:srgbClr val="7b725d"/>
                </a:solidFill>
                <a:latin typeface="Calibri"/>
                <a:ea typeface="Calibri"/>
              </a:rPr>
              <a:t>Халанский Вячеслав</a:t>
            </a:r>
            <a:endParaRPr/>
          </a:p>
          <a:p>
            <a:pPr algn="ctr">
              <a:lnSpc>
                <a:spcPct val="100000"/>
              </a:lnSpc>
            </a:pPr>
            <a:r>
              <a:rPr lang="ru-RU" sz="3200" u="sng">
                <a:solidFill>
                  <a:srgbClr val="7b725d"/>
                </a:solidFill>
                <a:latin typeface="Calibri"/>
                <a:ea typeface="Calibri"/>
                <a:hlinkClick r:id="rId1"/>
              </a:rPr>
              <a:t>skhalanskyy@gmail.com</a:t>
            </a:r>
            <a:endParaRPr/>
          </a:p>
          <a:p>
            <a:pPr algn="ctr">
              <a:lnSpc>
                <a:spcPct val="100000"/>
              </a:lnSpc>
            </a:pPr>
            <a:r>
              <a:rPr lang="ru-RU" sz="3200" u="sng">
                <a:solidFill>
                  <a:srgbClr val="7b725d"/>
                </a:solidFill>
                <a:latin typeface="Calibri"/>
                <a:ea typeface="Calibri"/>
              </a:rPr>
              <a:t>+38.095-420-15-34</a:t>
            </a:r>
            <a:endParaRPr/>
          </a:p>
        </p:txBody>
      </p:sp>
    </p:spTree>
  </p:cSld>
  <p:timing>
    <p:tnLst>
      <p:par>
        <p:cTn dur="indefinite" id="1" nodeType="tmRoot" restart="never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CustomShape 1"/>
          <p:cNvSpPr/>
          <p:nvPr/>
        </p:nvSpPr>
        <p:spPr>
          <a:xfrm>
            <a:off x="1863720" y="1523880"/>
            <a:ext cx="5909400" cy="453240"/>
          </a:xfrm>
          <a:prstGeom prst="rect">
            <a:avLst/>
          </a:prstGeom>
          <a:noFill/>
        </p:spPr>
      </p:sp>
      <p:sp>
        <p:nvSpPr>
          <p:cNvPr id="232" name="CustomShape 2"/>
          <p:cNvSpPr/>
          <p:nvPr/>
        </p:nvSpPr>
        <p:spPr>
          <a:xfrm>
            <a:off x="485640" y="333360"/>
            <a:ext cx="8746200" cy="1146960"/>
          </a:xfrm>
          <a:prstGeom prst="rect">
            <a:avLst/>
          </a:prstGeom>
          <a:noFill/>
        </p:spPr>
      </p:sp>
      <p:sp>
        <p:nvSpPr>
          <p:cNvPr id="233" name="CustomShape 3"/>
          <p:cNvSpPr/>
          <p:nvPr/>
        </p:nvSpPr>
        <p:spPr>
          <a:xfrm>
            <a:off x="432000" y="648000"/>
            <a:ext cx="8636760" cy="5850360"/>
          </a:xfrm>
          <a:prstGeom prst="rect">
            <a:avLst/>
          </a:prstGeom>
          <a:noFill/>
        </p:spPr>
        <p:txBody>
          <a:bodyPr bIns="45000" lIns="90000" rIns="90000" tIns="45000"/>
          <a:p>
            <a:r>
              <a:rPr b="1" lang="ru-RU" sz="2200">
                <a:solidFill>
                  <a:srgbClr val="000000"/>
                </a:solidFill>
                <a:latin typeface="Arial"/>
                <a:ea typeface="Calibri"/>
              </a:rPr>
              <a:t>3. Рабочий альянс. </a:t>
            </a:r>
            <a:endParaRPr/>
          </a:p>
          <a:p>
            <a:endParaRPr/>
          </a:p>
          <a:p>
            <a:r>
              <a:rPr lang="ru-RU" sz="2200">
                <a:solidFill>
                  <a:srgbClr val="000000"/>
                </a:solidFill>
                <a:latin typeface="Arial"/>
                <a:ea typeface="Calibri"/>
              </a:rPr>
              <a:t>	</a:t>
            </a:r>
            <a:r>
              <a:rPr lang="ru-RU" sz="2200">
                <a:solidFill>
                  <a:srgbClr val="000000"/>
                </a:solidFill>
                <a:latin typeface="Arial"/>
                <a:ea typeface="Calibri"/>
              </a:rPr>
              <a:t>Очень сложно довериться этим людям кому-либо и терапевт не исключение. </a:t>
            </a:r>
            <a:endParaRPr/>
          </a:p>
          <a:p>
            <a:endParaRPr/>
          </a:p>
          <a:p>
            <a:r>
              <a:rPr lang="ru-RU" sz="2400">
                <a:solidFill>
                  <a:srgbClr val="000000"/>
                </a:solidFill>
                <a:latin typeface="Arial"/>
                <a:ea typeface="Calibri"/>
              </a:rPr>
              <a:t>	</a:t>
            </a:r>
            <a:r>
              <a:rPr lang="ru-RU" sz="2400">
                <a:solidFill>
                  <a:srgbClr val="000000"/>
                </a:solidFill>
                <a:latin typeface="Arial"/>
                <a:ea typeface="Calibri"/>
              </a:rPr>
              <a:t>РА - характеризует необходимость установления для аналитической терапии отношений сотрудничества между пациентом и аналитиком. Это предпосылка для преодоления </a:t>
            </a:r>
            <a:r>
              <a:rPr lang="ru-RU" sz="2400" u="sng">
                <a:solidFill>
                  <a:srgbClr val="000000"/>
                </a:solidFill>
                <a:latin typeface="Arial"/>
                <a:ea typeface="Calibri"/>
              </a:rPr>
              <a:t>«двойное принуждение» </a:t>
            </a:r>
            <a:r>
              <a:rPr lang="ru-RU" sz="2400">
                <a:solidFill>
                  <a:srgbClr val="000000"/>
                </a:solidFill>
                <a:latin typeface="Arial"/>
                <a:ea typeface="Calibri"/>
              </a:rPr>
              <a:t>(Double Bind).</a:t>
            </a:r>
            <a:r>
              <a:rPr lang="ru-RU" sz="2200">
                <a:solidFill>
                  <a:srgbClr val="000000"/>
                </a:solidFill>
                <a:latin typeface="Arial"/>
                <a:ea typeface="Calibri"/>
              </a:rPr>
              <a:t>  </a:t>
            </a:r>
            <a:endParaRPr/>
          </a:p>
        </p:txBody>
      </p:sp>
    </p:spTree>
  </p:cSld>
  <p:timing>
    <p:tnLst>
      <p:par>
        <p:cTn dur="indefinite" id="29" nodeType="tmRoot" restart="never">
          <p:childTnLst>
            <p:seq>
              <p:cTn id="3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CustomShape 1"/>
          <p:cNvSpPr/>
          <p:nvPr/>
        </p:nvSpPr>
        <p:spPr>
          <a:xfrm>
            <a:off x="1863720" y="1523880"/>
            <a:ext cx="5909400" cy="453240"/>
          </a:xfrm>
          <a:prstGeom prst="rect">
            <a:avLst/>
          </a:prstGeom>
          <a:noFill/>
        </p:spPr>
      </p:sp>
      <p:sp>
        <p:nvSpPr>
          <p:cNvPr id="235" name="CustomShape 2"/>
          <p:cNvSpPr/>
          <p:nvPr/>
        </p:nvSpPr>
        <p:spPr>
          <a:xfrm>
            <a:off x="485640" y="333360"/>
            <a:ext cx="8746200" cy="1146960"/>
          </a:xfrm>
          <a:prstGeom prst="rect">
            <a:avLst/>
          </a:prstGeom>
          <a:noFill/>
        </p:spPr>
      </p:sp>
      <p:sp>
        <p:nvSpPr>
          <p:cNvPr id="236" name="CustomShape 3"/>
          <p:cNvSpPr/>
          <p:nvPr/>
        </p:nvSpPr>
        <p:spPr>
          <a:xfrm>
            <a:off x="288000" y="648000"/>
            <a:ext cx="9215640" cy="5850360"/>
          </a:xfrm>
          <a:prstGeom prst="rect">
            <a:avLst/>
          </a:prstGeom>
          <a:noFill/>
        </p:spPr>
        <p:txBody>
          <a:bodyPr bIns="45000" lIns="90000" rIns="90000" tIns="45000"/>
          <a:p>
            <a:r>
              <a:rPr b="1" lang="ru-RU" sz="2200">
                <a:solidFill>
                  <a:srgbClr val="000000"/>
                </a:solidFill>
                <a:latin typeface="Arial"/>
                <a:ea typeface="Calibri"/>
              </a:rPr>
              <a:t>4. Двойная петля </a:t>
            </a:r>
            <a:r>
              <a:rPr b="1" lang="ru-RU" sz="2400">
                <a:solidFill>
                  <a:srgbClr val="000000"/>
                </a:solidFill>
                <a:latin typeface="Arial"/>
                <a:ea typeface="Calibri"/>
              </a:rPr>
              <a:t>(</a:t>
            </a:r>
            <a:r>
              <a:rPr b="1" lang="ru-RU" sz="2400">
                <a:solidFill>
                  <a:srgbClr val="000000"/>
                </a:solidFill>
                <a:latin typeface="Times New Roman"/>
                <a:ea typeface="Times New Roman"/>
              </a:rPr>
              <a:t>D</a:t>
            </a:r>
            <a:r>
              <a:rPr b="1" lang="ru-RU" sz="2400">
                <a:solidFill>
                  <a:srgbClr val="000000"/>
                </a:solidFill>
                <a:latin typeface="Arial"/>
                <a:ea typeface="Calibri"/>
              </a:rPr>
              <a:t>ouble Loop)</a:t>
            </a:r>
            <a:r>
              <a:rPr b="1" lang="ru-RU" sz="2200">
                <a:solidFill>
                  <a:srgbClr val="000000"/>
                </a:solidFill>
                <a:latin typeface="Arial"/>
                <a:ea typeface="Calibri"/>
              </a:rPr>
              <a:t>.</a:t>
            </a:r>
            <a:r>
              <a:rPr lang="ru-RU" sz="2200">
                <a:solidFill>
                  <a:srgbClr val="000000"/>
                </a:solidFill>
                <a:latin typeface="Arial"/>
                <a:ea typeface="Calibri"/>
              </a:rPr>
              <a:t> </a:t>
            </a:r>
            <a:endParaRPr/>
          </a:p>
          <a:p>
            <a:endParaRPr/>
          </a:p>
          <a:p>
            <a:r>
              <a:rPr lang="ru-RU" sz="2200">
                <a:solidFill>
                  <a:srgbClr val="000000"/>
                </a:solidFill>
                <a:latin typeface="Arial"/>
                <a:ea typeface="Calibri"/>
              </a:rPr>
              <a:t>	</a:t>
            </a:r>
            <a:r>
              <a:rPr lang="ru-RU" sz="2200">
                <a:solidFill>
                  <a:srgbClr val="000000"/>
                </a:solidFill>
                <a:latin typeface="Times New Roman"/>
                <a:ea typeface="Calibri"/>
              </a:rPr>
              <a:t>- Использование двойной петли во время работы с телом способствует восстановлению ранее рассеченного пополам «Я», возвращая ему единство и целостность.</a:t>
            </a:r>
            <a:endParaRPr/>
          </a:p>
          <a:p>
            <a:pPr algn="just">
              <a:lnSpc>
                <a:spcPct val="100000"/>
              </a:lnSpc>
            </a:pPr>
            <a:r>
              <a:rPr b="1" i="1" lang="ru-RU" sz="2200">
                <a:solidFill>
                  <a:srgbClr val="000000"/>
                </a:solidFill>
                <a:latin typeface="Times New Roman"/>
                <a:ea typeface="Times New Roman"/>
              </a:rPr>
              <a:t>«Я»</a:t>
            </a:r>
            <a:r>
              <a:rPr lang="ru-RU" sz="2200">
                <a:solidFill>
                  <a:srgbClr val="000000"/>
                </a:solidFill>
                <a:latin typeface="Times New Roman"/>
                <a:ea typeface="Calibri"/>
              </a:rPr>
              <a:t>. Передает выражение подлинных потребностей другому.</a:t>
            </a:r>
            <a:endParaRPr/>
          </a:p>
          <a:p>
            <a:pPr algn="just">
              <a:lnSpc>
                <a:spcPct val="100000"/>
              </a:lnSpc>
            </a:pPr>
            <a:r>
              <a:rPr b="1" i="1" lang="ru-RU" sz="2200">
                <a:solidFill>
                  <a:srgbClr val="000000"/>
                </a:solidFill>
                <a:latin typeface="Times New Roman"/>
                <a:ea typeface="Times New Roman"/>
              </a:rPr>
              <a:t>Другой</a:t>
            </a:r>
            <a:r>
              <a:rPr lang="ru-RU" sz="2200">
                <a:solidFill>
                  <a:srgbClr val="000000"/>
                </a:solidFill>
                <a:latin typeface="Times New Roman"/>
                <a:ea typeface="Calibri"/>
              </a:rPr>
              <a:t>. Выражает в ответ согласованное, однозначное, не двоякое, непротиворечивое понимание, поддержку и признание.</a:t>
            </a:r>
            <a:endParaRPr/>
          </a:p>
          <a:p>
            <a:pPr algn="just">
              <a:lnSpc>
                <a:spcPct val="100000"/>
              </a:lnSpc>
            </a:pPr>
            <a:r>
              <a:rPr b="1" i="1" lang="ru-RU" sz="2200">
                <a:solidFill>
                  <a:srgbClr val="000000"/>
                </a:solidFill>
                <a:latin typeface="Times New Roman"/>
                <a:ea typeface="Times New Roman"/>
              </a:rPr>
              <a:t>«Я»</a:t>
            </a:r>
            <a:r>
              <a:rPr b="1" lang="ru-RU" sz="2200">
                <a:solidFill>
                  <a:srgbClr val="000000"/>
                </a:solidFill>
                <a:latin typeface="Times New Roman"/>
                <a:ea typeface="Calibri"/>
              </a:rPr>
              <a:t>.</a:t>
            </a:r>
            <a:r>
              <a:rPr lang="ru-RU" sz="2200">
                <a:solidFill>
                  <a:srgbClr val="000000"/>
                </a:solidFill>
                <a:latin typeface="Times New Roman"/>
                <a:ea typeface="Calibri"/>
              </a:rPr>
              <a:t> Получает однозначное, согласованное, не двоякое послание.</a:t>
            </a:r>
            <a:endParaRPr/>
          </a:p>
          <a:p>
            <a:pPr algn="just">
              <a:lnSpc>
                <a:spcPct val="100000"/>
              </a:lnSpc>
            </a:pPr>
            <a:r>
              <a:rPr b="1" i="1" lang="ru-RU" sz="2200">
                <a:solidFill>
                  <a:srgbClr val="000000"/>
                </a:solidFill>
                <a:latin typeface="Times New Roman"/>
                <a:ea typeface="Times New Roman"/>
              </a:rPr>
              <a:t>Результат</a:t>
            </a:r>
            <a:r>
              <a:rPr b="1" lang="ru-RU" sz="2200">
                <a:solidFill>
                  <a:srgbClr val="000000"/>
                </a:solidFill>
                <a:latin typeface="Times New Roman"/>
                <a:ea typeface="Calibri"/>
              </a:rPr>
              <a:t>. </a:t>
            </a:r>
            <a:r>
              <a:rPr lang="ru-RU" sz="2200">
                <a:solidFill>
                  <a:srgbClr val="000000"/>
                </a:solidFill>
                <a:latin typeface="Times New Roman"/>
                <a:ea typeface="Calibri"/>
              </a:rPr>
              <a:t>Телесная реакция человека на непротиворечивое, однозначное, не двоякое послание вызывает ответную ассертивную внутреннюю реакцию, а утверждающее, поощряющее послание становится частью самоидентичности. 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ru-RU" sz="2200">
                <a:solidFill>
                  <a:srgbClr val="000000"/>
                </a:solidFill>
                <a:latin typeface="Times New Roman"/>
                <a:ea typeface="Calibri"/>
              </a:rPr>
              <a:t>	</a:t>
            </a:r>
            <a:r>
              <a:rPr b="1" lang="ru-RU" sz="2200">
                <a:solidFill>
                  <a:srgbClr val="000000"/>
                </a:solidFill>
                <a:latin typeface="Times New Roman"/>
                <a:ea typeface="Calibri"/>
              </a:rPr>
              <a:t>Вывод:</a:t>
            </a:r>
            <a:r>
              <a:rPr lang="ru-RU" sz="220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ru-RU" sz="2200">
                <a:solidFill>
                  <a:srgbClr val="000000"/>
                </a:solidFill>
                <a:latin typeface="Times New Roman"/>
                <a:ea typeface="Times New Roman"/>
              </a:rPr>
              <a:t>межличностная петля</a:t>
            </a:r>
            <a:r>
              <a:rPr lang="ru-RU" sz="2200">
                <a:solidFill>
                  <a:srgbClr val="000000"/>
                </a:solidFill>
                <a:latin typeface="Times New Roman"/>
                <a:ea typeface="Calibri"/>
              </a:rPr>
              <a:t> и </a:t>
            </a:r>
            <a:r>
              <a:rPr lang="ru-RU" sz="2200">
                <a:solidFill>
                  <a:srgbClr val="000000"/>
                </a:solidFill>
                <a:latin typeface="Times New Roman"/>
                <a:ea typeface="Times New Roman"/>
              </a:rPr>
              <a:t>интрапсихическая петля</a:t>
            </a:r>
            <a:r>
              <a:rPr lang="ru-RU" sz="2200">
                <a:solidFill>
                  <a:srgbClr val="000000"/>
                </a:solidFill>
                <a:latin typeface="Times New Roman"/>
                <a:ea typeface="Calibri"/>
              </a:rPr>
              <a:t>. </a:t>
            </a:r>
            <a:endParaRPr/>
          </a:p>
        </p:txBody>
      </p:sp>
    </p:spTree>
  </p:cSld>
  <p:timing>
    <p:tnLst>
      <p:par>
        <p:cTn dur="indefinite" id="31" nodeType="tmRoot" restart="never">
          <p:childTnLst>
            <p:seq>
              <p:cTn id="3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CustomShape 1"/>
          <p:cNvSpPr/>
          <p:nvPr/>
        </p:nvSpPr>
        <p:spPr>
          <a:xfrm>
            <a:off x="648000" y="3870720"/>
            <a:ext cx="3480480" cy="2358360"/>
          </a:xfrm>
          <a:prstGeom prst="ellipse">
            <a:avLst/>
          </a:prstGeom>
          <a:solidFill>
            <a:srgbClr val="dddddd"/>
          </a:solidFill>
        </p:spPr>
        <p:txBody>
          <a:bodyPr anchor="ctr" bIns="45000" lIns="90000" rIns="90000" tIns="45000"/>
          <a:p>
            <a:r>
              <a:rPr lang="ru-RU" sz="2400">
                <a:solidFill>
                  <a:srgbClr val="000000"/>
                </a:solidFill>
                <a:latin typeface="Arial"/>
                <a:ea typeface="Calibri"/>
              </a:rPr>
              <a:t>Метод двойной петли (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Times New Roman"/>
              </a:rPr>
              <a:t>D</a:t>
            </a:r>
            <a:r>
              <a:rPr lang="ru-RU" sz="2400">
                <a:solidFill>
                  <a:srgbClr val="000000"/>
                </a:solidFill>
                <a:latin typeface="Arial"/>
                <a:ea typeface="Calibri"/>
              </a:rPr>
              <a:t>ouble Loop)</a:t>
            </a:r>
            <a:endParaRPr/>
          </a:p>
        </p:txBody>
      </p:sp>
      <p:sp>
        <p:nvSpPr>
          <p:cNvPr id="238" name="CustomShape 2"/>
          <p:cNvSpPr/>
          <p:nvPr/>
        </p:nvSpPr>
        <p:spPr>
          <a:xfrm>
            <a:off x="551160" y="1529280"/>
            <a:ext cx="3480480" cy="2358360"/>
          </a:xfrm>
          <a:prstGeom prst="ellipse">
            <a:avLst/>
          </a:prstGeom>
          <a:solidFill>
            <a:srgbClr val="ff9933"/>
          </a:solidFill>
        </p:spPr>
        <p:txBody>
          <a:bodyPr anchor="ctr" bIns="45000" lIns="90000" rIns="90000" tIns="45000"/>
          <a:p>
            <a:r>
              <a:rPr b="1" lang="ru-RU" sz="2800">
                <a:solidFill>
                  <a:srgbClr val="000000"/>
                </a:solidFill>
              </a:rPr>
              <a:t>Стыд и вина=</a:t>
            </a:r>
            <a:r>
              <a:rPr lang="ru-RU" sz="2400">
                <a:solidFill>
                  <a:srgbClr val="000000"/>
                </a:solidFill>
                <a:latin typeface="Arial"/>
                <a:ea typeface="Calibri"/>
              </a:rPr>
              <a:t>Double Bind</a:t>
            </a:r>
            <a:endParaRPr/>
          </a:p>
        </p:txBody>
      </p:sp>
      <p:sp>
        <p:nvSpPr>
          <p:cNvPr id="239" name="CustomShape 3"/>
          <p:cNvSpPr/>
          <p:nvPr/>
        </p:nvSpPr>
        <p:spPr>
          <a:xfrm>
            <a:off x="4032000" y="1512000"/>
            <a:ext cx="3479040" cy="2358360"/>
          </a:xfrm>
          <a:prstGeom prst="ellipse">
            <a:avLst/>
          </a:prstGeom>
          <a:solidFill>
            <a:srgbClr val="ccff66"/>
          </a:solidFill>
        </p:spPr>
        <p:txBody>
          <a:bodyPr anchor="ctr" bIns="45000" lIns="90000" rIns="90000" tIns="45000"/>
          <a:p>
            <a:r>
              <a:rPr b="1" lang="ru-RU" sz="2400">
                <a:solidFill>
                  <a:srgbClr val="000000"/>
                </a:solidFill>
              </a:rPr>
              <a:t>Переживание: стыд и вина—страх(сжатие)--угнетение и ужас</a:t>
            </a:r>
            <a:endParaRPr/>
          </a:p>
        </p:txBody>
      </p:sp>
      <p:sp>
        <p:nvSpPr>
          <p:cNvPr id="240" name="CustomShape 4"/>
          <p:cNvSpPr/>
          <p:nvPr/>
        </p:nvSpPr>
        <p:spPr>
          <a:xfrm>
            <a:off x="4005360" y="3767760"/>
            <a:ext cx="3479040" cy="2358360"/>
          </a:xfrm>
          <a:prstGeom prst="ellipse">
            <a:avLst/>
          </a:prstGeom>
          <a:solidFill>
            <a:srgbClr val="000099"/>
          </a:solidFill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b="1" lang="ru-RU">
                <a:solidFill>
                  <a:srgbClr val="ffffff"/>
                </a:solidFill>
                <a:latin typeface="Palatino Linotype"/>
                <a:ea typeface="Palatino Linotype"/>
              </a:rPr>
              <a:t>Рабочий Альянс=доверие</a:t>
            </a:r>
            <a:endParaRPr/>
          </a:p>
        </p:txBody>
      </p:sp>
      <p:sp>
        <p:nvSpPr>
          <p:cNvPr id="241" name="CustomShape 5"/>
          <p:cNvSpPr/>
          <p:nvPr/>
        </p:nvSpPr>
        <p:spPr>
          <a:xfrm>
            <a:off x="3458520" y="3312000"/>
            <a:ext cx="1293120" cy="1062720"/>
          </a:xfrm>
          <a:prstGeom prst="rect">
            <a:avLst/>
          </a:prstGeom>
          <a:solidFill>
            <a:srgbClr val="cfe7f5"/>
          </a:solidFill>
          <a:ln w="9360">
            <a:solidFill>
              <a:srgbClr val="000000"/>
            </a:solidFill>
            <a:miter/>
          </a:ln>
        </p:spPr>
        <p:txBody>
          <a:bodyPr anchor="ctr" bIns="45000" lIns="90000" rIns="90000" tIns="45000"/>
          <a:p>
            <a:r>
              <a:rPr lang="ru-RU"/>
              <a:t>Истинное Я=через ассертивность</a:t>
            </a:r>
            <a:endParaRPr/>
          </a:p>
        </p:txBody>
      </p:sp>
      <p:sp>
        <p:nvSpPr>
          <p:cNvPr id="242" name="CustomShape 6"/>
          <p:cNvSpPr/>
          <p:nvPr/>
        </p:nvSpPr>
        <p:spPr>
          <a:xfrm>
            <a:off x="485640" y="333360"/>
            <a:ext cx="8746200" cy="1146960"/>
          </a:xfrm>
          <a:prstGeom prst="rect">
            <a:avLst/>
          </a:prstGeom>
          <a:noFill/>
        </p:spPr>
        <p:txBody>
          <a:bodyPr anchor="ctr" bIns="45000" lIns="90000" rIns="90000" tIns="45000"/>
          <a:p>
            <a:r>
              <a:rPr lang="ru-RU" sz="2600">
                <a:solidFill>
                  <a:srgbClr val="000000"/>
                </a:solidFill>
              </a:rPr>
              <a:t>4-и составляющих при работе с ПА.</a:t>
            </a:r>
            <a:endParaRPr/>
          </a:p>
        </p:txBody>
      </p:sp>
    </p:spTree>
  </p:cSld>
  <p:timing>
    <p:tnLst>
      <p:par>
        <p:cTn dur="indefinite" id="33" nodeType="tmRoot" restart="never">
          <p:childTnLst>
            <p:seq>
              <p:cTn dur="indefinite" id="34" nodeType="mainSeq">
                <p:childTnLst>
                  <p:par>
                    <p:cTn fill="hold" id="35">
                      <p:stCondLst>
                        <p:cond delay="indefinite"/>
                      </p:stCondLst>
                      <p:childTnLst>
                        <p:par>
                          <p:cTn fill="hold" id="36">
                            <p:stCondLst>
                              <p:cond delay="0"/>
                            </p:stCondLst>
                            <p:childTnLst>
                              <p:par>
                                <p:cTn fill="hold" id="37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freeze" id="39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0">
                      <p:stCondLst>
                        <p:cond delay="indefinite"/>
                      </p:stCondLst>
                      <p:childTnLst>
                        <p:par>
                          <p:cTn fill="hold" id="41">
                            <p:stCondLst>
                              <p:cond delay="0"/>
                            </p:stCondLst>
                            <p:childTnLst>
                              <p:par>
                                <p:cTn fill="hold" id="42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freeze" id="44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CustomShape 1"/>
          <p:cNvSpPr/>
          <p:nvPr/>
        </p:nvSpPr>
        <p:spPr>
          <a:xfrm>
            <a:off x="485640" y="333360"/>
            <a:ext cx="8746200" cy="1146960"/>
          </a:xfrm>
          <a:prstGeom prst="rect">
            <a:avLst/>
          </a:prstGeom>
          <a:noFill/>
        </p:spPr>
        <p:txBody>
          <a:bodyPr anchor="ctr" bIns="45000" lIns="90000" rIns="90000" tIns="45000"/>
          <a:p>
            <a:pPr>
              <a:lnSpc>
                <a:spcPct val="90000"/>
              </a:lnSpc>
            </a:pPr>
            <a:r>
              <a:rPr lang="ru-RU" sz="1200">
                <a:solidFill>
                  <a:srgbClr val="000000"/>
                </a:solidFill>
                <a:latin typeface="Calibri"/>
                <a:ea typeface="Calibri"/>
              </a:rPr>
              <a:t>	</a:t>
            </a:r>
            <a:r>
              <a:rPr lang="ru-RU" sz="1200">
                <a:solidFill>
                  <a:srgbClr val="000000"/>
                </a:solidFill>
                <a:latin typeface="Calibri"/>
                <a:ea typeface="Calibri"/>
              </a:rPr>
              <a:t>	</a:t>
            </a:r>
            <a:r>
              <a:rPr lang="ru-RU" sz="1200">
                <a:solidFill>
                  <a:srgbClr val="000000"/>
                </a:solidFill>
                <a:latin typeface="Calibri"/>
                <a:ea typeface="Calibri"/>
              </a:rPr>
              <a:t>	</a:t>
            </a:r>
            <a:r>
              <a:rPr lang="ru-RU" sz="1200">
                <a:solidFill>
                  <a:srgbClr val="000000"/>
                </a:solidFill>
                <a:latin typeface="Calibri"/>
                <a:ea typeface="Calibri"/>
              </a:rPr>
              <a:t>	</a:t>
            </a:r>
            <a:r>
              <a:rPr lang="ru-RU" sz="1200">
                <a:solidFill>
                  <a:srgbClr val="000000"/>
                </a:solidFill>
                <a:latin typeface="Calibri"/>
                <a:ea typeface="Calibri"/>
              </a:rPr>
              <a:t>	</a:t>
            </a:r>
            <a:r>
              <a:rPr lang="ru-RU" sz="1200">
                <a:solidFill>
                  <a:srgbClr val="000000"/>
                </a:solidFill>
                <a:latin typeface="Calibri"/>
                <a:ea typeface="Calibri"/>
              </a:rPr>
              <a:t>	</a:t>
            </a:r>
            <a:r>
              <a:rPr b="1" lang="ru-RU" sz="2600">
                <a:solidFill>
                  <a:srgbClr val="000000"/>
                </a:solidFill>
                <a:latin typeface="Calibri"/>
                <a:ea typeface="Calibri"/>
              </a:rPr>
              <a:t>Паническая</a:t>
            </a:r>
            <a:r>
              <a:rPr b="1" lang="ru-RU" sz="26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b="1" lang="ru-RU" sz="2600">
                <a:solidFill>
                  <a:srgbClr val="000000"/>
                </a:solidFill>
                <a:latin typeface="Calibri"/>
                <a:ea typeface="Calibri"/>
              </a:rPr>
              <a:t>атака — это...</a:t>
            </a:r>
            <a:endParaRPr/>
          </a:p>
        </p:txBody>
      </p:sp>
      <p:sp>
        <p:nvSpPr>
          <p:cNvPr id="244" name="CustomShape 2"/>
          <p:cNvSpPr/>
          <p:nvPr/>
        </p:nvSpPr>
        <p:spPr>
          <a:xfrm>
            <a:off x="485640" y="1484280"/>
            <a:ext cx="8746560" cy="4637880"/>
          </a:xfrm>
          <a:prstGeom prst="rect">
            <a:avLst/>
          </a:prstGeom>
          <a:noFill/>
        </p:spPr>
        <p:txBody>
          <a:bodyPr bIns="45000" lIns="90000" rIns="90000" tIns="45000"/>
          <a:p>
            <a:pPr>
              <a:lnSpc>
                <a:spcPct val="90000"/>
              </a:lnSpc>
            </a:pP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-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 ....приступообразное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состояние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интенсивного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страха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–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страха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смерти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без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понятного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основания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.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Держится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 15-30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минут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,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исчезает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само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собой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,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и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может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возникнуть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в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любом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месте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и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в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любое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время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. </a:t>
            </a:r>
            <a:endParaRPr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</a:pPr>
            <a:r>
              <a:rPr b="1" lang="ru-RU" sz="2600">
                <a:solidFill>
                  <a:srgbClr val="000000"/>
                </a:solidFill>
                <a:latin typeface="Calibri"/>
                <a:ea typeface="Calibri"/>
              </a:rPr>
              <a:t>Психические</a:t>
            </a:r>
            <a:r>
              <a:rPr b="1" lang="ru-RU" sz="26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b="1" lang="ru-RU" sz="2600">
                <a:solidFill>
                  <a:srgbClr val="000000"/>
                </a:solidFill>
                <a:latin typeface="Calibri"/>
                <a:ea typeface="Calibri"/>
              </a:rPr>
              <a:t>симптомы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паники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связаны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с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пограничными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ощущениями: сойти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с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ума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,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прямо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сейчас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испытать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инфаркт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.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Всегда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присутствует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страх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потерять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контроль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над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собой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. </a:t>
            </a:r>
            <a:endParaRPr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</a:pP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Паническая атака это комбинация тревоги с истерией. Истерия продуцирует преувеличения.</a:t>
            </a:r>
            <a:endParaRPr/>
          </a:p>
        </p:txBody>
      </p:sp>
    </p:spTree>
  </p:cSld>
  <p:timing>
    <p:tnLst>
      <p:par>
        <p:cTn dur="indefinite" id="45" nodeType="tmRoot" restart="never">
          <p:childTnLst>
            <p:seq>
              <p:cTn id="4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CustomShape 1"/>
          <p:cNvSpPr/>
          <p:nvPr/>
        </p:nvSpPr>
        <p:spPr>
          <a:xfrm>
            <a:off x="728640" y="115920"/>
            <a:ext cx="8260560" cy="1139040"/>
          </a:xfrm>
          <a:prstGeom prst="rect">
            <a:avLst/>
          </a:prstGeom>
          <a:noFill/>
        </p:spPr>
        <p:txBody>
          <a:bodyPr anchor="ctr" bIns="45000" lIns="90000" rIns="90000" tIns="45000"/>
          <a:p>
            <a:r>
              <a:rPr b="1" lang="ru-RU" sz="2800">
                <a:solidFill>
                  <a:srgbClr val="000000"/>
                </a:solidFill>
                <a:latin typeface="Arial"/>
                <a:ea typeface="Calibri"/>
              </a:rPr>
              <a:t>Существенные</a:t>
            </a:r>
            <a:r>
              <a:rPr b="1" lang="ru-RU" sz="2800">
                <a:solidFill>
                  <a:srgbClr val="000000"/>
                </a:solidFill>
                <a:latin typeface="Arial"/>
                <a:ea typeface="Athelas"/>
              </a:rPr>
              <a:t> </a:t>
            </a:r>
            <a:r>
              <a:rPr b="1" lang="ru-RU" sz="2800">
                <a:solidFill>
                  <a:srgbClr val="000000"/>
                </a:solidFill>
                <a:latin typeface="Arial"/>
                <a:ea typeface="Calibri"/>
              </a:rPr>
              <a:t>признаки</a:t>
            </a:r>
            <a:r>
              <a:rPr b="1" lang="ru-RU" sz="2800">
                <a:solidFill>
                  <a:srgbClr val="000000"/>
                </a:solidFill>
                <a:latin typeface="Arial"/>
                <a:ea typeface="Athelas"/>
              </a:rPr>
              <a:t> </a:t>
            </a:r>
            <a:r>
              <a:rPr b="1" lang="ru-RU" sz="2800">
                <a:solidFill>
                  <a:srgbClr val="000000"/>
                </a:solidFill>
                <a:latin typeface="Arial"/>
                <a:ea typeface="Calibri"/>
              </a:rPr>
              <a:t>по</a:t>
            </a:r>
            <a:r>
              <a:rPr b="1" lang="ru-RU" sz="2800">
                <a:solidFill>
                  <a:srgbClr val="000000"/>
                </a:solidFill>
                <a:latin typeface="Arial"/>
                <a:ea typeface="Athelas"/>
              </a:rPr>
              <a:t> </a:t>
            </a:r>
            <a:r>
              <a:rPr b="1" lang="ru-RU" sz="2800">
                <a:solidFill>
                  <a:srgbClr val="000000"/>
                </a:solidFill>
                <a:latin typeface="Arial"/>
                <a:ea typeface="Calibri"/>
              </a:rPr>
              <a:t>МКБ</a:t>
            </a:r>
            <a:r>
              <a:rPr b="1" lang="ru-RU" sz="2800">
                <a:solidFill>
                  <a:srgbClr val="000000"/>
                </a:solidFill>
                <a:latin typeface="Arial"/>
                <a:ea typeface="Athelas"/>
              </a:rPr>
              <a:t>-10</a:t>
            </a:r>
            <a:r>
              <a:rPr lang="ru-RU" sz="2800">
                <a:solidFill>
                  <a:srgbClr val="000099"/>
                </a:solidFill>
                <a:latin typeface="Arial"/>
                <a:ea typeface="Cambria"/>
              </a:rPr>
              <a:t>:</a:t>
            </a:r>
            <a:endParaRPr/>
          </a:p>
        </p:txBody>
      </p:sp>
      <p:sp>
        <p:nvSpPr>
          <p:cNvPr id="246" name="CustomShape 2"/>
          <p:cNvSpPr/>
          <p:nvPr/>
        </p:nvSpPr>
        <p:spPr>
          <a:xfrm>
            <a:off x="432000" y="1008000"/>
            <a:ext cx="8636760" cy="5397840"/>
          </a:xfrm>
          <a:prstGeom prst="rect">
            <a:avLst/>
          </a:prstGeom>
          <a:noFill/>
        </p:spPr>
        <p:txBody>
          <a:bodyPr bIns="45000" lIns="90000" rIns="90000" tIns="45000"/>
          <a:p>
            <a:r>
              <a:rPr lang="ru-RU" sz="2400">
                <a:solidFill>
                  <a:srgbClr val="000000"/>
                </a:solidFill>
                <a:latin typeface="Symbol"/>
                <a:ea typeface="Symbol"/>
              </a:rPr>
              <a:t></a:t>
            </a:r>
            <a:r>
              <a:rPr lang="ru-RU" sz="2400">
                <a:solidFill>
                  <a:srgbClr val="000000"/>
                </a:solidFill>
                <a:latin typeface="Symbol"/>
                <a:ea typeface="Symbol"/>
              </a:rPr>
              <a:t>	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Повторяющиеся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тяжелые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приступы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страха</a:t>
            </a:r>
            <a:endParaRPr/>
          </a:p>
          <a:p>
            <a:r>
              <a:rPr lang="ru-RU" sz="2400">
                <a:solidFill>
                  <a:srgbClr val="000000"/>
                </a:solidFill>
                <a:latin typeface="Symbol"/>
                <a:ea typeface="Symbol"/>
              </a:rPr>
              <a:t></a:t>
            </a:r>
            <a:r>
              <a:rPr lang="ru-RU" sz="2400">
                <a:solidFill>
                  <a:srgbClr val="000000"/>
                </a:solidFill>
                <a:latin typeface="Symbol"/>
                <a:ea typeface="Symbol"/>
              </a:rPr>
              <a:t>	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Не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ограничиваются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одной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специфической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ситуацией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или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обстоятельствами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и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поэтому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являются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непредсказуемыми</a:t>
            </a:r>
            <a:endParaRPr/>
          </a:p>
          <a:p>
            <a:r>
              <a:rPr lang="ru-RU" sz="2400">
                <a:solidFill>
                  <a:srgbClr val="000000"/>
                </a:solidFill>
                <a:latin typeface="Symbol"/>
                <a:ea typeface="Symbol"/>
              </a:rPr>
              <a:t></a:t>
            </a:r>
            <a:r>
              <a:rPr lang="ru-RU" sz="2400">
                <a:solidFill>
                  <a:srgbClr val="000000"/>
                </a:solidFill>
                <a:latin typeface="Symbol"/>
                <a:ea typeface="Symbol"/>
              </a:rPr>
              <a:t>	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Имеют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внезапное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начало</a:t>
            </a:r>
            <a:endParaRPr/>
          </a:p>
          <a:p>
            <a:r>
              <a:rPr lang="ru-RU" sz="2400">
                <a:solidFill>
                  <a:srgbClr val="000000"/>
                </a:solidFill>
                <a:latin typeface="Symbol"/>
                <a:ea typeface="Symbol"/>
              </a:rPr>
              <a:t></a:t>
            </a:r>
            <a:r>
              <a:rPr lang="ru-RU" sz="2400">
                <a:solidFill>
                  <a:srgbClr val="000000"/>
                </a:solidFill>
                <a:latin typeface="Symbol"/>
                <a:ea typeface="Symbol"/>
              </a:rPr>
              <a:t>	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Сопровождаются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сердцебиением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,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болью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в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груди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,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практически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всегда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ощущением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нехватки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воздуха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,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затруднением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дыхания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endParaRPr/>
          </a:p>
          <a:p>
            <a:r>
              <a:rPr lang="ru-RU" sz="2400">
                <a:solidFill>
                  <a:srgbClr val="000000"/>
                </a:solidFill>
                <a:latin typeface="Symbol"/>
                <a:ea typeface="Symbol"/>
              </a:rPr>
              <a:t></a:t>
            </a:r>
            <a:r>
              <a:rPr lang="ru-RU" sz="2400">
                <a:solidFill>
                  <a:srgbClr val="000000"/>
                </a:solidFill>
                <a:latin typeface="Symbol"/>
                <a:ea typeface="Symbol"/>
              </a:rPr>
              <a:t>	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Головокружение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,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дрожь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,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приступы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потения</a:t>
            </a:r>
            <a:endParaRPr/>
          </a:p>
          <a:p>
            <a:r>
              <a:rPr lang="ru-RU" sz="2400">
                <a:solidFill>
                  <a:srgbClr val="000000"/>
                </a:solidFill>
                <a:latin typeface="Symbol"/>
                <a:ea typeface="Symbol"/>
              </a:rPr>
              <a:t></a:t>
            </a:r>
            <a:r>
              <a:rPr lang="ru-RU" sz="2400">
                <a:solidFill>
                  <a:srgbClr val="000000"/>
                </a:solidFill>
                <a:latin typeface="Symbol"/>
                <a:ea typeface="Symbol"/>
              </a:rPr>
              <a:t>	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Также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возможны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слабость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,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боли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в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нижней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части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живота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,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ощущение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приливов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холода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или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жара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,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отчуждения</a:t>
            </a:r>
            <a:endParaRPr/>
          </a:p>
          <a:p>
            <a:r>
              <a:rPr lang="ru-RU" sz="2400">
                <a:solidFill>
                  <a:srgbClr val="000000"/>
                </a:solidFill>
                <a:latin typeface="Symbol"/>
                <a:ea typeface="Symbol"/>
              </a:rPr>
              <a:t></a:t>
            </a:r>
            <a:r>
              <a:rPr lang="ru-RU" sz="2400">
                <a:solidFill>
                  <a:srgbClr val="000000"/>
                </a:solidFill>
                <a:latin typeface="Symbol"/>
                <a:ea typeface="Symbol"/>
              </a:rPr>
              <a:t>	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Боязнь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смерти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,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потери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контроля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,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страх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сойти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с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ума</a:t>
            </a:r>
            <a:endParaRPr/>
          </a:p>
          <a:p>
            <a:r>
              <a:rPr lang="ru-RU" sz="2400">
                <a:solidFill>
                  <a:srgbClr val="000000"/>
                </a:solidFill>
                <a:latin typeface="Symbol"/>
                <a:ea typeface="Symbol"/>
              </a:rPr>
              <a:t></a:t>
            </a:r>
            <a:r>
              <a:rPr lang="ru-RU" sz="2400">
                <a:solidFill>
                  <a:srgbClr val="000000"/>
                </a:solidFill>
                <a:latin typeface="Symbol"/>
                <a:ea typeface="Symbol"/>
              </a:rPr>
              <a:t>	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Длится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обычно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всего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несколько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минут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.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Иногда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дольше</a:t>
            </a:r>
            <a:endParaRPr/>
          </a:p>
          <a:p>
            <a:r>
              <a:rPr lang="ru-RU" sz="2400">
                <a:solidFill>
                  <a:srgbClr val="000000"/>
                </a:solidFill>
                <a:latin typeface="Symbol"/>
                <a:ea typeface="Symbol"/>
              </a:rPr>
              <a:t></a:t>
            </a:r>
            <a:r>
              <a:rPr lang="ru-RU" sz="2400">
                <a:solidFill>
                  <a:srgbClr val="000000"/>
                </a:solidFill>
                <a:latin typeface="Symbol"/>
                <a:ea typeface="Symbol"/>
              </a:rPr>
              <a:t>	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Общее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для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приступов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–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исчезновение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самости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,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что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придает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этим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приступам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еще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более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магический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характер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endParaRPr/>
          </a:p>
        </p:txBody>
      </p:sp>
    </p:spTree>
  </p:cSld>
  <p:timing>
    <p:tnLst>
      <p:par>
        <p:cTn dur="indefinite" id="47" nodeType="tmRoot" restart="never">
          <p:childTnLst>
            <p:seq>
              <p:cTn id="4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CustomShape 1"/>
          <p:cNvSpPr/>
          <p:nvPr/>
        </p:nvSpPr>
        <p:spPr>
          <a:xfrm>
            <a:off x="728640" y="115920"/>
            <a:ext cx="8260560" cy="1139040"/>
          </a:xfrm>
          <a:prstGeom prst="rect">
            <a:avLst/>
          </a:prstGeom>
          <a:noFill/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lang="ru-RU" sz="2600">
                <a:solidFill>
                  <a:srgbClr val="000099"/>
                </a:solidFill>
                <a:latin typeface="Cambria"/>
                <a:ea typeface="Cambria"/>
              </a:rPr>
              <a:t>Классификация форм тревоги и механизмов страха:</a:t>
            </a:r>
            <a:endParaRPr/>
          </a:p>
        </p:txBody>
      </p:sp>
      <p:sp>
        <p:nvSpPr>
          <p:cNvPr id="248" name="CustomShape 2"/>
          <p:cNvSpPr/>
          <p:nvPr/>
        </p:nvSpPr>
        <p:spPr>
          <a:xfrm>
            <a:off x="432000" y="1152000"/>
            <a:ext cx="8636760" cy="4939920"/>
          </a:xfrm>
          <a:prstGeom prst="rect">
            <a:avLst/>
          </a:prstGeom>
          <a:noFill/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1. Первая форма тревоги – Ангст (Angst). Ангст – это генерализованное раздражение, возбуждение, неуверенность, незащищенность.</a:t>
            </a:r>
            <a:endParaRPr/>
          </a:p>
          <a:p>
            <a:pPr>
              <a:lnSpc>
                <a:spcPct val="100000"/>
              </a:lnSpc>
            </a:pP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2. Вторая форма – страх.  Объектоориентированная тревога называется страхом.</a:t>
            </a:r>
            <a:endParaRPr/>
          </a:p>
          <a:p>
            <a:pPr>
              <a:lnSpc>
                <a:spcPct val="100000"/>
              </a:lnSpc>
            </a:pP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3 Третья форма тревоги – испуг. Ее особенность заключается во внезапности.</a:t>
            </a:r>
            <a:endParaRPr/>
          </a:p>
          <a:p>
            <a:pPr>
              <a:lnSpc>
                <a:spcPct val="100000"/>
              </a:lnSpc>
            </a:pP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4. Четвертая форма тревоги – шок. Шок означает, что фундаментальные структуры личности сотрясены (В медицине состояние шока характеризуется останавкой тока крови и прекращением кровоснабжения тканей).</a:t>
            </a:r>
            <a:endParaRPr/>
          </a:p>
          <a:p>
            <a:pPr>
              <a:lnSpc>
                <a:spcPct val="100000"/>
              </a:lnSpc>
            </a:pPr>
            <a:r>
              <a:rPr b="1" lang="ru-RU" sz="2600">
                <a:solidFill>
                  <a:srgbClr val="ff3366"/>
                </a:solidFill>
                <a:latin typeface="Times New Roman"/>
                <a:ea typeface="Calibri"/>
              </a:rPr>
              <a:t>5. Пятая форма тревоги – паника.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 Паника – это реакция на ужас. Неотъемлемым элементом паники является ощущение ужаса.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dur="indefinite" id="49" nodeType="tmRoot" restart="never">
          <p:childTnLst>
            <p:seq>
              <p:cTn id="5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CustomShape 1"/>
          <p:cNvSpPr/>
          <p:nvPr/>
        </p:nvSpPr>
        <p:spPr>
          <a:xfrm>
            <a:off x="728640" y="115920"/>
            <a:ext cx="8260560" cy="1139040"/>
          </a:xfrm>
          <a:prstGeom prst="rect">
            <a:avLst/>
          </a:prstGeom>
          <a:noFill/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ru-RU" sz="2600">
                <a:solidFill>
                  <a:srgbClr val="000099"/>
                </a:solidFill>
                <a:latin typeface="Cambria"/>
                <a:ea typeface="Cambria"/>
              </a:rPr>
              <a:t>Экзистенциально-аналитическая теория в понимании страха (В.Франкл, А.Лэнгле):</a:t>
            </a:r>
            <a:endParaRPr/>
          </a:p>
        </p:txBody>
      </p:sp>
      <p:sp>
        <p:nvSpPr>
          <p:cNvPr id="250" name="CustomShape 2"/>
          <p:cNvSpPr/>
          <p:nvPr/>
        </p:nvSpPr>
        <p:spPr>
          <a:xfrm>
            <a:off x="432000" y="1557360"/>
            <a:ext cx="8636760" cy="4534560"/>
          </a:xfrm>
          <a:prstGeom prst="rect">
            <a:avLst/>
          </a:prstGeom>
          <a:noFill/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ru-RU" sz="2600">
                <a:solidFill>
                  <a:srgbClr val="000000"/>
                </a:solidFill>
                <a:latin typeface="Times New Roman"/>
                <a:ea typeface="Calibri"/>
              </a:rPr>
              <a:t>1ФМ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 -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Утрата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 «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мочь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»-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утрата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собственного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могущества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,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прийти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к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 «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я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не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могу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»,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касается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действий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,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решений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,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способность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к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защите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–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речь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о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бессилии.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ru-RU" sz="2600">
                <a:solidFill>
                  <a:srgbClr val="0000ff"/>
                </a:solidFill>
                <a:latin typeface="Times New Roman"/>
                <a:ea typeface="Calibri"/>
              </a:rPr>
              <a:t>ИСТЕРИЯ</a:t>
            </a:r>
            <a:endParaRPr/>
          </a:p>
          <a:p>
            <a:pPr>
              <a:lnSpc>
                <a:spcPct val="100000"/>
              </a:lnSpc>
            </a:pPr>
            <a:r>
              <a:rPr b="1" lang="ru-RU" sz="2600">
                <a:solidFill>
                  <a:srgbClr val="000000"/>
                </a:solidFill>
                <a:latin typeface="Times New Roman"/>
                <a:ea typeface="Calibri"/>
              </a:rPr>
              <a:t>2ФМ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— Страх утраты ценности: здоровья, отношений </a:t>
            </a:r>
            <a:r>
              <a:rPr lang="ru-RU" sz="2200">
                <a:solidFill>
                  <a:srgbClr val="000000"/>
                </a:solidFill>
                <a:latin typeface="Times New Roman"/>
                <a:ea typeface="Calibri"/>
              </a:rPr>
              <a:t>(особенно</a:t>
            </a:r>
            <a:r>
              <a:rPr lang="ru-RU" sz="22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200">
                <a:solidFill>
                  <a:srgbClr val="000000"/>
                </a:solidFill>
                <a:latin typeface="Times New Roman"/>
                <a:ea typeface="Calibri"/>
              </a:rPr>
              <a:t>в</a:t>
            </a:r>
            <a:r>
              <a:rPr lang="ru-RU" sz="22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200">
                <a:solidFill>
                  <a:srgbClr val="000000"/>
                </a:solidFill>
                <a:latin typeface="Times New Roman"/>
                <a:ea typeface="Calibri"/>
              </a:rPr>
              <a:t>контексте</a:t>
            </a:r>
            <a:r>
              <a:rPr lang="ru-RU" sz="22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200">
                <a:solidFill>
                  <a:srgbClr val="000000"/>
                </a:solidFill>
                <a:latin typeface="Times New Roman"/>
                <a:ea typeface="Calibri"/>
              </a:rPr>
              <a:t>привязанности).</a:t>
            </a:r>
            <a:r>
              <a:rPr lang="ru-RU" sz="2200">
                <a:solidFill>
                  <a:srgbClr val="2300dc"/>
                </a:solidFill>
                <a:latin typeface="Times New Roman"/>
                <a:ea typeface="Calibri"/>
              </a:rPr>
              <a:t> ПОГРАНИЧНЫЕ</a:t>
            </a:r>
            <a:r>
              <a:rPr lang="ru-RU" sz="220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ru-RU" sz="2200">
                <a:solidFill>
                  <a:srgbClr val="0000ff"/>
                </a:solidFill>
                <a:latin typeface="Times New Roman"/>
                <a:ea typeface="Calibri"/>
              </a:rPr>
              <a:t>РАССТРОЙСТВА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;</a:t>
            </a:r>
            <a:endParaRPr/>
          </a:p>
          <a:p>
            <a:pPr>
              <a:lnSpc>
                <a:spcPct val="100000"/>
              </a:lnSpc>
            </a:pPr>
            <a:r>
              <a:rPr b="1" lang="ru-RU" sz="2600">
                <a:solidFill>
                  <a:srgbClr val="000000"/>
                </a:solidFill>
                <a:latin typeface="Times New Roman"/>
                <a:ea typeface="Calibri"/>
              </a:rPr>
              <a:t>3ФМ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 -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Страхи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перед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самим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собой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в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различных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формах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: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страх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перед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одиночеством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 (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нет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партнера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как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опоры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, «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я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Calibri"/>
                <a:ea typeface="Calibri"/>
              </a:rPr>
              <a:t>сам</a:t>
            </a:r>
            <a:r>
              <a:rPr lang="ru-RU" sz="2600">
                <a:solidFill>
                  <a:srgbClr val="000000"/>
                </a:solidFill>
                <a:latin typeface="Athelas"/>
                <a:ea typeface="Athelas"/>
              </a:rPr>
              <a:t>»). Н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Calibri"/>
              </a:rPr>
              <a:t>еуверенность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Calibri"/>
              </a:rPr>
              <a:t>в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Calibri"/>
              </a:rPr>
              <a:t>себе. </a:t>
            </a:r>
            <a:r>
              <a:rPr lang="ru-RU" sz="2400">
                <a:solidFill>
                  <a:srgbClr val="0000ff"/>
                </a:solidFill>
                <a:latin typeface="Times New Roman"/>
                <a:ea typeface="Calibri"/>
              </a:rPr>
              <a:t>НАРЦИСЦИЗМ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Athelas"/>
              </a:rPr>
              <a:t>; </a:t>
            </a:r>
            <a:endParaRPr/>
          </a:p>
          <a:p>
            <a:pPr>
              <a:lnSpc>
                <a:spcPct val="100000"/>
              </a:lnSpc>
            </a:pPr>
            <a:r>
              <a:rPr b="1" lang="ru-RU" sz="2600">
                <a:solidFill>
                  <a:srgbClr val="000000"/>
                </a:solidFill>
                <a:latin typeface="Times New Roman"/>
                <a:ea typeface="Calibri"/>
              </a:rPr>
              <a:t>4 ФМ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 -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утрата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горизонта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смысла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,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поэтому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ведущую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роль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играет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психодинамика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,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первичное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реагирование. </a:t>
            </a:r>
            <a:r>
              <a:rPr lang="ru-RU" sz="2600">
                <a:solidFill>
                  <a:srgbClr val="0000ff"/>
                </a:solidFill>
                <a:latin typeface="Times New Roman"/>
                <a:ea typeface="Calibri"/>
              </a:rPr>
              <a:t>ПАРАНОИДАЛЬНОЕ РАССТРОЙСТВО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.  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dur="indefinite" id="51" nodeType="tmRoot" restart="never">
          <p:childTnLst>
            <p:seq>
              <p:cTn id="5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CustomShape 1"/>
          <p:cNvSpPr/>
          <p:nvPr/>
        </p:nvSpPr>
        <p:spPr>
          <a:xfrm>
            <a:off x="468360" y="260280"/>
            <a:ext cx="8746200" cy="930960"/>
          </a:xfrm>
          <a:prstGeom prst="rect">
            <a:avLst/>
          </a:prstGeom>
          <a:noFill/>
        </p:spPr>
        <p:txBody>
          <a:bodyPr anchor="ctr" bIns="45000" lIns="90000" rIns="90000" tIns="45000"/>
          <a:p>
            <a:r>
              <a:rPr lang="ru-RU" sz="2000">
                <a:solidFill>
                  <a:srgbClr val="37302a"/>
                </a:solidFill>
                <a:latin typeface="Cambria"/>
                <a:ea typeface="Cambria"/>
              </a:rPr>
              <a:t> 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ru-RU" sz="2600">
                <a:solidFill>
                  <a:srgbClr val="37302a"/>
                </a:solidFill>
                <a:latin typeface="Times New Roman CYR"/>
                <a:ea typeface="Times New Roman CYR"/>
              </a:rPr>
              <a:t>Шкала экзистенции (</a:t>
            </a:r>
            <a:r>
              <a:rPr b="1" i="1" lang="ru-RU" sz="2600">
                <a:solidFill>
                  <a:srgbClr val="000000"/>
                </a:solidFill>
                <a:latin typeface="Times New Roman CYR"/>
                <a:ea typeface="Times New Roman CYR"/>
              </a:rPr>
              <a:t>Existenzskala</a:t>
            </a:r>
            <a:r>
              <a:rPr b="1" lang="ru-RU" sz="2600">
                <a:solidFill>
                  <a:srgbClr val="37302a"/>
                </a:solidFill>
                <a:latin typeface="Times New Roman CYR"/>
                <a:ea typeface="Times New Roman CYR"/>
              </a:rPr>
              <a:t>) </a:t>
            </a:r>
            <a:endParaRPr/>
          </a:p>
          <a:p>
            <a:pPr algn="ctr">
              <a:lnSpc>
                <a:spcPct val="100000"/>
              </a:lnSpc>
            </a:pPr>
            <a:r>
              <a:rPr lang="ru-RU" sz="3000">
                <a:solidFill>
                  <a:srgbClr val="37302a"/>
                </a:solidFill>
                <a:latin typeface="Cambria"/>
                <a:ea typeface="Cambria"/>
              </a:rPr>
              <a:t>А. Лэнгле и К. Орглер:</a:t>
            </a:r>
            <a:endParaRPr/>
          </a:p>
        </p:txBody>
      </p:sp>
      <p:sp>
        <p:nvSpPr>
          <p:cNvPr id="252" name="CustomShape 2"/>
          <p:cNvSpPr/>
          <p:nvPr/>
        </p:nvSpPr>
        <p:spPr>
          <a:xfrm>
            <a:off x="576000" y="1193400"/>
            <a:ext cx="8895960" cy="5465520"/>
          </a:xfrm>
          <a:prstGeom prst="rect">
            <a:avLst/>
          </a:prstGeom>
          <a:noFill/>
        </p:spPr>
        <p:txBody>
          <a:bodyPr bIns="45000" lIns="90000" rIns="90000" tIns="45000"/>
          <a:p>
            <a:pPr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1. Шкала экзистенции является одним из психометрических инструментов (1988-1989 гг. работала Ch. Orgler), более тысячи испытуемых; </a:t>
            </a:r>
            <a:endParaRPr/>
          </a:p>
          <a:p>
            <a:pPr>
              <a:lnSpc>
                <a:spcPct val="100000"/>
              </a:lnSpc>
            </a:pPr>
            <a:r>
              <a:rPr lang="ru-RU" sz="2400">
                <a:solidFill>
                  <a:srgbClr val="000000"/>
                </a:solidFill>
                <a:latin typeface="Times New Roman CYR"/>
                <a:ea typeface="Times New Roman CYR"/>
              </a:rPr>
              <a:t>2. Тест измеряет </a:t>
            </a:r>
            <a:r>
              <a:rPr i="1" lang="ru-RU" sz="2400">
                <a:solidFill>
                  <a:srgbClr val="000000"/>
                </a:solidFill>
                <a:latin typeface="Times New Roman CYR"/>
                <a:ea typeface="Times New Roman CYR"/>
              </a:rPr>
              <a:t>экзистенциальную исполненность, как она субъективно ощущается испытуемым - 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i="1" lang="ru-RU" sz="2400">
                <a:solidFill>
                  <a:srgbClr val="000000"/>
                </a:solidFill>
                <a:latin typeface="Times New Roman CYR"/>
                <a:ea typeface="Times New Roman CYR"/>
              </a:rPr>
              <a:t>3. Экзистенциальная испольненность - много ли осмысленного в моей жизни,  как часто я живу с внутренним согласием, соответствуют ли моей сущности мои решения и поступки, могу ли я вносить хорошее, как я его понимаю, в жизнь</a:t>
            </a:r>
            <a:endParaRPr/>
          </a:p>
          <a:p>
            <a:pPr algn="just">
              <a:lnSpc>
                <a:spcPct val="100000"/>
              </a:lnSpc>
            </a:pPr>
            <a:r>
              <a:rPr i="1" lang="ru-RU" sz="2400">
                <a:solidFill>
                  <a:srgbClr val="000000"/>
                </a:solidFill>
                <a:latin typeface="Times New Roman CYR"/>
                <a:ea typeface="Times New Roman CYR"/>
              </a:rPr>
              <a:t>	</a:t>
            </a:r>
            <a:r>
              <a:rPr i="1" lang="ru-RU" sz="2400">
                <a:solidFill>
                  <a:srgbClr val="000000"/>
                </a:solidFill>
                <a:latin typeface="Times New Roman CYR"/>
                <a:ea typeface="Times New Roman CYR"/>
              </a:rPr>
              <a:t>- 4-и субшкалы: Самодистанцирование, Самотрансценденция, Свобода и Ответственность.  </a:t>
            </a:r>
            <a:endParaRPr/>
          </a:p>
        </p:txBody>
      </p:sp>
      <p:sp>
        <p:nvSpPr>
          <p:cNvPr id="253" name="CustomShape 3"/>
          <p:cNvSpPr/>
          <p:nvPr/>
        </p:nvSpPr>
        <p:spPr>
          <a:xfrm>
            <a:off x="0" y="1197000"/>
            <a:ext cx="4750920" cy="5314320"/>
          </a:xfrm>
          <a:prstGeom prst="rect">
            <a:avLst/>
          </a:prstGeom>
          <a:noFill/>
        </p:spPr>
      </p:sp>
      <p:sp>
        <p:nvSpPr>
          <p:cNvPr id="254" name="CustomShape 4"/>
          <p:cNvSpPr/>
          <p:nvPr/>
        </p:nvSpPr>
        <p:spPr>
          <a:xfrm>
            <a:off x="9191520" y="39600"/>
            <a:ext cx="594360" cy="361080"/>
          </a:xfrm>
          <a:prstGeom prst="rect">
            <a:avLst/>
          </a:prstGeom>
          <a:noFill/>
        </p:spPr>
        <p:txBody>
          <a:bodyPr anchor="ctr" bIns="45000" lIns="27360" rIns="45720" tIns="45000"/>
          <a:p>
            <a:pPr>
              <a:lnSpc>
                <a:spcPct val="100000"/>
              </a:lnSpc>
            </a:pPr>
            <a:fld id="{CEE486C2-8413-46DD-B97D-B6A9C9A86ABE}" type="slidenum">
              <a:rPr b="1" lang="ru-RU" sz="1200">
                <a:solidFill>
                  <a:srgbClr val="ffffff"/>
                </a:solidFill>
                <a:latin typeface="Calibri"/>
                <a:ea typeface="Calibri"/>
              </a:rPr>
              <a:t>&lt;номер&gt;</a:t>
            </a:fld>
            <a:endParaRPr/>
          </a:p>
        </p:txBody>
      </p:sp>
    </p:spTree>
  </p:cSld>
  <p:timing>
    <p:tnLst>
      <p:par>
        <p:cTn dur="indefinite" id="53" nodeType="tmRoot" restart="never">
          <p:childTnLst>
            <p:seq>
              <p:cTn id="5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CustomShape 1"/>
          <p:cNvSpPr/>
          <p:nvPr/>
        </p:nvSpPr>
        <p:spPr>
          <a:xfrm>
            <a:off x="468360" y="260280"/>
            <a:ext cx="8746200" cy="930960"/>
          </a:xfrm>
          <a:prstGeom prst="rect">
            <a:avLst/>
          </a:prstGeom>
          <a:noFill/>
        </p:spPr>
        <p:txBody>
          <a:bodyPr anchor="ctr" bIns="45000" lIns="90000" rIns="90000" tIns="45000"/>
          <a:p>
            <a:r>
              <a:rPr lang="ru-RU" sz="2000">
                <a:solidFill>
                  <a:srgbClr val="37302a"/>
                </a:solidFill>
                <a:latin typeface="Cambria"/>
                <a:ea typeface="Cambria"/>
              </a:rPr>
              <a:t> </a:t>
            </a:r>
            <a:endParaRPr/>
          </a:p>
          <a:p>
            <a:pPr>
              <a:lnSpc>
                <a:spcPct val="100000"/>
              </a:lnSpc>
            </a:pPr>
            <a:r>
              <a:rPr lang="ru-RU" sz="3000">
                <a:solidFill>
                  <a:srgbClr val="37302a"/>
                </a:solidFill>
                <a:latin typeface="Cambria"/>
                <a:ea typeface="Cambria"/>
              </a:rPr>
              <a:t>Пациенты делятся своими историями</a:t>
            </a:r>
            <a:endParaRPr/>
          </a:p>
        </p:txBody>
      </p:sp>
      <p:sp>
        <p:nvSpPr>
          <p:cNvPr id="256" name="CustomShape 2"/>
          <p:cNvSpPr/>
          <p:nvPr/>
        </p:nvSpPr>
        <p:spPr>
          <a:xfrm>
            <a:off x="4932360" y="1077840"/>
            <a:ext cx="4539600" cy="5581080"/>
          </a:xfrm>
          <a:prstGeom prst="rect">
            <a:avLst/>
          </a:prstGeom>
          <a:noFill/>
        </p:spPr>
        <p:txBody>
          <a:bodyPr bIns="45000" lIns="90000" rIns="90000" tIns="45000"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Calibri"/>
              <a:buChar char="»"/>
            </a:pPr>
            <a:r>
              <a:rPr b="1" lang="ru-RU" sz="2400">
                <a:solidFill>
                  <a:srgbClr val="000000"/>
                </a:solidFill>
                <a:latin typeface="Calibri"/>
                <a:ea typeface="Calibri"/>
              </a:rPr>
              <a:t>П1: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 с 2005 года не может ездить в метро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Calibri"/>
              <a:buChar char="»"/>
            </a:pPr>
            <a:r>
              <a:rPr b="1" lang="ru-RU" sz="2400">
                <a:solidFill>
                  <a:srgbClr val="000000"/>
                </a:solidFill>
                <a:latin typeface="Calibri"/>
                <a:ea typeface="Calibri"/>
              </a:rPr>
              <a:t>П2: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 обратилась сразу же через 5 часов как попала в клинику на Кипре</a:t>
            </a:r>
            <a:endParaRPr/>
          </a:p>
          <a:p>
            <a:pPr>
              <a:lnSpc>
                <a:spcPct val="100000"/>
              </a:lnSpc>
              <a:buFont typeface="Calibri"/>
              <a:buChar char="»"/>
            </a:pPr>
            <a:r>
              <a:rPr b="1" lang="ru-RU" sz="2400">
                <a:solidFill>
                  <a:srgbClr val="000000"/>
                </a:solidFill>
                <a:latin typeface="Calibri"/>
                <a:ea typeface="Calibri"/>
              </a:rPr>
              <a:t>П3: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 паническая атака на протяжении  последних 2,5 лет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25000"/>
              <a:buFont typeface="StarSymbol"/>
              <a:buChar char="l"/>
            </a:pP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В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этих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переживаниях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содержится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страх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смерти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к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которому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он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не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готов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.</a:t>
            </a:r>
            <a:endParaRPr/>
          </a:p>
          <a:p>
            <a:pPr>
              <a:lnSpc>
                <a:spcPct val="100000"/>
              </a:lnSpc>
            </a:pPr>
            <a:r>
              <a:rPr b="1" lang="ru-RU" sz="2400" u="sng">
                <a:solidFill>
                  <a:srgbClr val="000000"/>
                </a:solidFill>
                <a:latin typeface="Calibri"/>
                <a:ea typeface="Calibri"/>
              </a:rPr>
              <a:t>Чувство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«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Из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этого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невозможно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выйти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»</a:t>
            </a:r>
            <a:endParaRPr/>
          </a:p>
        </p:txBody>
      </p:sp>
      <p:sp>
        <p:nvSpPr>
          <p:cNvPr id="257" name="CustomShape 3"/>
          <p:cNvSpPr/>
          <p:nvPr/>
        </p:nvSpPr>
        <p:spPr>
          <a:xfrm>
            <a:off x="0" y="1197000"/>
            <a:ext cx="4750920" cy="5314320"/>
          </a:xfrm>
          <a:prstGeom prst="rect">
            <a:avLst/>
          </a:prstGeom>
          <a:noFill/>
        </p:spPr>
      </p:sp>
      <p:sp>
        <p:nvSpPr>
          <p:cNvPr id="258" name="CustomShape 4"/>
          <p:cNvSpPr/>
          <p:nvPr/>
        </p:nvSpPr>
        <p:spPr>
          <a:xfrm>
            <a:off x="9191520" y="39600"/>
            <a:ext cx="594360" cy="361080"/>
          </a:xfrm>
          <a:prstGeom prst="rect">
            <a:avLst/>
          </a:prstGeom>
          <a:noFill/>
        </p:spPr>
        <p:txBody>
          <a:bodyPr anchor="ctr" bIns="45000" lIns="27360" rIns="45720" tIns="45000"/>
          <a:p>
            <a:pPr>
              <a:lnSpc>
                <a:spcPct val="100000"/>
              </a:lnSpc>
            </a:pPr>
            <a:fld id="{D673B46E-AE87-482F-8B27-98F47D1D00BE}" type="slidenum">
              <a:rPr b="1" lang="ru-RU" sz="1200">
                <a:solidFill>
                  <a:srgbClr val="ffffff"/>
                </a:solidFill>
                <a:latin typeface="Calibri"/>
                <a:ea typeface="Calibri"/>
              </a:rPr>
              <a:t>&lt;номер&gt;</a:t>
            </a:fld>
            <a:endParaRPr/>
          </a:p>
        </p:txBody>
      </p:sp>
    </p:spTree>
  </p:cSld>
  <p:timing>
    <p:tnLst>
      <p:par>
        <p:cTn dur="indefinite" id="55" nodeType="tmRoot" restart="never">
          <p:childTnLst>
            <p:seq>
              <p:cTn id="5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CustomShape 1"/>
          <p:cNvSpPr/>
          <p:nvPr/>
        </p:nvSpPr>
        <p:spPr>
          <a:xfrm>
            <a:off x="728640" y="115920"/>
            <a:ext cx="8260560" cy="1139040"/>
          </a:xfrm>
          <a:prstGeom prst="rect">
            <a:avLst/>
          </a:prstGeom>
          <a:noFill/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b="1" lang="ru-RU" sz="3200">
                <a:solidFill>
                  <a:srgbClr val="0000ff"/>
                </a:solidFill>
                <a:latin typeface="Cambria"/>
                <a:ea typeface="Cambria"/>
              </a:rPr>
              <a:t>П1 (прекратил терапию, см. след. слайд)</a:t>
            </a:r>
            <a:endParaRPr/>
          </a:p>
        </p:txBody>
      </p:sp>
      <p:sp>
        <p:nvSpPr>
          <p:cNvPr id="260" name="CustomShape 2"/>
          <p:cNvSpPr/>
          <p:nvPr/>
        </p:nvSpPr>
        <p:spPr>
          <a:xfrm>
            <a:off x="504000" y="1258920"/>
            <a:ext cx="9032760" cy="5253480"/>
          </a:xfrm>
          <a:prstGeom prst="rect">
            <a:avLst/>
          </a:prstGeom>
          <a:noFill/>
        </p:spPr>
        <p:txBody>
          <a:bodyPr bIns="45000" lIns="90000" rIns="90000" tIns="45000"/>
          <a:p>
            <a:pPr>
              <a:lnSpc>
                <a:spcPct val="100000"/>
              </a:lnSpc>
              <a:buFont typeface="Calibri"/>
              <a:buChar char="»"/>
            </a:pPr>
            <a:r>
              <a:rPr lang="ru-RU">
                <a:solidFill>
                  <a:srgbClr val="000000"/>
                </a:solidFill>
                <a:latin typeface="Calibri"/>
                <a:ea typeface="Calibri"/>
              </a:rPr>
              <a:t>- </a:t>
            </a:r>
            <a:endParaRPr/>
          </a:p>
        </p:txBody>
      </p:sp>
      <p:pic>
        <p:nvPicPr>
          <p:cNvPr descr="" id="261" name="Shape 232"/>
          <p:cNvPicPr/>
          <p:nvPr/>
        </p:nvPicPr>
        <p:blipFill>
          <a:blip r:embed="rId1"/>
          <a:stretch>
            <a:fillRect/>
          </a:stretch>
        </p:blipFill>
        <p:spPr>
          <a:xfrm>
            <a:off x="262800" y="2077200"/>
            <a:ext cx="4349160" cy="2595960"/>
          </a:xfrm>
          <a:prstGeom prst="rect">
            <a:avLst/>
          </a:prstGeom>
        </p:spPr>
      </p:pic>
      <p:graphicFrame>
        <p:nvGraphicFramePr>
          <p:cNvPr id="262" name="Table 3"/>
          <p:cNvGraphicFramePr/>
          <p:nvPr/>
        </p:nvGraphicFramePr>
        <p:xfrm>
          <a:off x="0" y="1152000"/>
          <a:ext cx="9718920" cy="5901840"/>
        </p:xfrm>
        <a:graphic>
          <a:graphicData uri="http://schemas.openxmlformats.org/drawingml/2006/table">
            <a:tbl>
              <a:tblPr/>
              <a:tblGrid>
                <a:gridCol w="4226400"/>
                <a:gridCol w="4089960"/>
                <a:gridCol w="1402560"/>
              </a:tblGrid>
              <a:tr h="469440"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>
                          <a:solidFill>
                            <a:srgbClr val="000000"/>
                          </a:solidFill>
                          <a:latin typeface="Times New Roman CYR"/>
                          <a:ea typeface="Times New Roman CYR"/>
                        </a:rPr>
                        <a:t>Лэнгли</a:t>
                      </a:r>
                      <a:r>
                        <a:rPr b="1" lang="ru-RU">
                          <a:solidFill>
                            <a:srgbClr val="000000"/>
                          </a:solidFill>
                          <a:latin typeface="Baskerville Old Face"/>
                          <a:ea typeface="Baskerville Old Face"/>
                        </a:rPr>
                        <a:t>_6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/>
                        <a:t>SD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/>
                        <a:t>43</a:t>
                      </a:r>
                      <a:endParaRPr/>
                    </a:p>
                  </a:txBody>
                  <a:tcPr/>
                </a:tc>
              </a:tr>
              <a:tr h="1035000">
                <a:tc>
                  <a:txBody>
                    <a:bodyPr wrap="none"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2200">
                          <a:solidFill>
                            <a:srgbClr val="000000"/>
                          </a:solidFill>
                          <a:latin typeface="Times New Roman CYR"/>
                          <a:ea typeface="Times New Roman CYR"/>
                        </a:rPr>
                        <a:t> </a:t>
                      </a:r>
                      <a:r>
                        <a:rPr lang="ru-RU" sz="2200">
                          <a:solidFill>
                            <a:srgbClr val="000000"/>
                          </a:solidFill>
                          <a:latin typeface="Times New Roman CYR"/>
                          <a:ea typeface="Times New Roman CYR"/>
                        </a:rPr>
                        <a:t>эмоциональную уплощенность и  скудность в отношениях с миром  и людьми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/>
                        <a:t>ST 2 ФМ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800" u="sng">
                          <a:solidFill>
                            <a:srgbClr val="dc2300"/>
                          </a:solidFill>
                        </a:rPr>
                        <a:t>59</a:t>
                      </a:r>
                      <a:endParaRPr/>
                    </a:p>
                  </a:txBody>
                  <a:tcPr/>
                </a:tc>
              </a:tr>
              <a:tr h="1383120">
                <a:tc>
                  <a:txBody>
                    <a:bodyPr wrap="none"/>
                    <a:p>
                      <a:r>
                        <a:rPr b="1" i="1" lang="ru-RU">
                          <a:solidFill>
                            <a:srgbClr val="000000"/>
                          </a:solidFill>
                          <a:latin typeface="Times New Roman CYR"/>
                          <a:ea typeface="Times New Roman CYR"/>
                        </a:rPr>
                        <a:t>находить</a:t>
                      </a:r>
                      <a:r>
                        <a:rPr lang="ru-RU">
                          <a:solidFill>
                            <a:srgbClr val="000000"/>
                          </a:solidFill>
                          <a:latin typeface="Times New Roman CYR"/>
                          <a:ea typeface="Times New Roman CYR"/>
                        </a:rPr>
                        <a:t> </a:t>
                      </a:r>
                      <a:r>
                        <a:rPr b="1" i="1" lang="ru-RU">
                          <a:solidFill>
                            <a:srgbClr val="000000"/>
                          </a:solidFill>
                          <a:latin typeface="Times New Roman CYR"/>
                          <a:ea typeface="Times New Roman CYR"/>
                        </a:rPr>
                        <a:t>реальные возможности действия...приходить к персонально обоснованному решению: тревожная,  и истерическая епрессивная и форма реaкции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/>
                        <a:t>F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u="sng">
                          <a:solidFill>
                            <a:srgbClr val="dc2300"/>
                          </a:solidFill>
                        </a:rPr>
                        <a:t>21</a:t>
                      </a:r>
                      <a:endParaRPr/>
                    </a:p>
                  </a:txBody>
                  <a:tcPr/>
                </a:tc>
              </a:tr>
              <a:tr h="1041120">
                <a:tc>
                  <a:txBody>
                    <a:bodyPr wrap="none"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2200">
                          <a:solidFill>
                            <a:srgbClr val="000000"/>
                          </a:solidFill>
                          <a:latin typeface="Times New Roman CYR"/>
                          <a:ea typeface="Times New Roman CYR"/>
                        </a:rPr>
                        <a:t>человек не чувствует персональной включённости  в жизнь</a:t>
                      </a:r>
                      <a:r>
                        <a:rPr b="1" lang="ru-RU" sz="2200">
                          <a:solidFill>
                            <a:srgbClr val="000000"/>
                          </a:solidFill>
                          <a:latin typeface="Times New Roman CYR"/>
                          <a:ea typeface="Times New Roman CYR"/>
                        </a:rPr>
                        <a:t>. </a:t>
                      </a:r>
                      <a:r>
                        <a:rPr lang="ru-RU" sz="2200">
                          <a:solidFill>
                            <a:srgbClr val="000000"/>
                          </a:solidFill>
                          <a:latin typeface="Times New Roman CYR"/>
                          <a:ea typeface="Times New Roman CYR"/>
                        </a:rPr>
                        <a:t>Жизнь идет сама собой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/>
                        <a:t>V 3 ФМ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/>
                        <a:t>40</a:t>
                      </a:r>
                      <a:endParaRPr/>
                    </a:p>
                  </a:txBody>
                  <a:tcPr/>
                </a:tc>
              </a:tr>
              <a:tr h="469440">
                <a:tc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/>
                        <a:t>P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/>
                        <a:t>102</a:t>
                      </a:r>
                      <a:endParaRPr/>
                    </a:p>
                  </a:txBody>
                  <a:tcPr/>
                </a:tc>
              </a:tr>
              <a:tr h="469440">
                <a:tc>
                  <a:txBody>
                    <a:bodyPr wrap="none"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1" lang="ru-RU" sz="1200">
                          <a:solidFill>
                            <a:srgbClr val="000000"/>
                          </a:solidFill>
                          <a:latin typeface="Times New Roman CYR"/>
                          <a:ea typeface="Times New Roman CYR"/>
                        </a:rPr>
                        <a:t>способность, решительно и  ответственно  идти в мир,  включаться в жизнь; </a:t>
                      </a:r>
                      <a:r>
                        <a:rPr b="1"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(«</a:t>
                      </a:r>
                      <a:r>
                        <a:rPr b="1" lang="ru-RU" sz="1200">
                          <a:solidFill>
                            <a:srgbClr val="000000"/>
                          </a:solidFill>
                          <a:latin typeface="Times New Roman CYR"/>
                          <a:ea typeface="Times New Roman CYR"/>
                        </a:rPr>
                        <a:t>мое ли это место?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/>
                        <a:t>E (1 и 3 ФМ)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/>
                        <a:t>61</a:t>
                      </a:r>
                      <a:endParaRPr/>
                    </a:p>
                  </a:txBody>
                  <a:tcPr/>
                </a:tc>
              </a:tr>
              <a:tr h="1034280">
                <a:tc>
                  <a:txBody>
                    <a:bodyPr wrap="none"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2200">
                          <a:solidFill>
                            <a:srgbClr val="000000"/>
                          </a:solidFill>
                          <a:latin typeface="Times New Roman CYR"/>
                          <a:ea typeface="Times New Roman CYR"/>
                        </a:rPr>
                        <a:t>указывает на неисполненную экзистенцию...нерешительность и стеснённость 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/>
                        <a:t>G (1, 3 и 4 ФМ)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/>
                        <a:t>163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</p:cSld>
  <p:timing>
    <p:tnLst>
      <p:par>
        <p:cTn dur="indefinite" id="57" nodeType="tmRoot" restart="never">
          <p:childTnLst>
            <p:seq>
              <p:cTn id="5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CustomShape 1"/>
          <p:cNvSpPr/>
          <p:nvPr/>
        </p:nvSpPr>
        <p:spPr>
          <a:xfrm>
            <a:off x="253440" y="288000"/>
            <a:ext cx="8746200" cy="1104480"/>
          </a:xfrm>
          <a:prstGeom prst="rect">
            <a:avLst/>
          </a:prstGeom>
          <a:noFill/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b="1" lang="ru-RU" sz="2400">
                <a:solidFill>
                  <a:srgbClr val="37302a"/>
                </a:solidFill>
                <a:latin typeface="Cambria"/>
                <a:ea typeface="Cambria"/>
              </a:rPr>
              <a:t>Почему люди с ПА? </a:t>
            </a:r>
            <a:endParaRPr/>
          </a:p>
        </p:txBody>
      </p:sp>
      <p:sp>
        <p:nvSpPr>
          <p:cNvPr id="204" name="CustomShape 2"/>
          <p:cNvSpPr/>
          <p:nvPr/>
        </p:nvSpPr>
        <p:spPr>
          <a:xfrm>
            <a:off x="216000" y="1224000"/>
            <a:ext cx="9015840" cy="5633640"/>
          </a:xfrm>
          <a:prstGeom prst="rect">
            <a:avLst/>
          </a:prstGeom>
          <a:noFill/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1. Каждый 10-й житель западного мира, но лишь у 1-3,5% населения ПА всерьез нарушают жизнь;</a:t>
            </a:r>
            <a:endParaRPr/>
          </a:p>
          <a:p>
            <a:pPr>
              <a:lnSpc>
                <a:spcPct val="100000"/>
              </a:lnSpc>
            </a:pP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2. 5% страдают от панического расстройства и/или агорафобии и 3% страдают генерализованной тревогой;</a:t>
            </a:r>
            <a:endParaRPr/>
          </a:p>
          <a:p>
            <a:pPr>
              <a:lnSpc>
                <a:spcPct val="100000"/>
              </a:lnSpc>
            </a:pP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3. С 2001 по 2003 год подчеркивается, что 22,7% респондентов страдают от ПА без агорафобии, 0,8% - страдают ПА с агорафобией; 3,7% - паническими расстройствами без агорафобий и 1,1% паническими расстройствами с агорафобией;</a:t>
            </a:r>
            <a:endParaRPr/>
          </a:p>
          <a:p>
            <a:pPr>
              <a:lnSpc>
                <a:spcPct val="100000"/>
              </a:lnSpc>
            </a:pP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4. В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Times New Roman"/>
              </a:rPr>
              <a:t> 33,7% случаев депрессия сочетается с генерализованным тревожным расстройством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; </a:t>
            </a:r>
            <a:endParaRPr/>
          </a:p>
          <a:p>
            <a:pPr>
              <a:lnSpc>
                <a:spcPct val="100000"/>
              </a:lnSpc>
            </a:pP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5. У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Times New Roman"/>
              </a:rPr>
              <a:t> пациентов с обсессивно-компульсивным расстройством в 53% случаев отмечают социальную фобию, панические атаки и генерализованное тревожное расстройство.</a:t>
            </a:r>
            <a:endParaRPr/>
          </a:p>
        </p:txBody>
      </p:sp>
      <p:sp>
        <p:nvSpPr>
          <p:cNvPr id="205" name="CustomShape 3"/>
          <p:cNvSpPr/>
          <p:nvPr/>
        </p:nvSpPr>
        <p:spPr>
          <a:xfrm>
            <a:off x="9191520" y="39600"/>
            <a:ext cx="594360" cy="361080"/>
          </a:xfrm>
          <a:prstGeom prst="rect">
            <a:avLst/>
          </a:prstGeom>
          <a:noFill/>
        </p:spPr>
        <p:txBody>
          <a:bodyPr anchor="ctr" bIns="45000" lIns="27360" rIns="45720" tIns="45000"/>
          <a:p>
            <a:pPr>
              <a:lnSpc>
                <a:spcPct val="100000"/>
              </a:lnSpc>
            </a:pPr>
            <a:fld id="{3B10F919-4F1D-49DD-8EEB-683A5D986C45}" type="slidenum">
              <a:rPr b="1" lang="ru-RU" sz="1200">
                <a:solidFill>
                  <a:srgbClr val="ffffff"/>
                </a:solidFill>
                <a:latin typeface="Calibri"/>
                <a:ea typeface="Calibri"/>
              </a:rPr>
              <a:t>&lt;номер&gt;</a:t>
            </a:fld>
            <a:endParaRPr/>
          </a:p>
        </p:txBody>
      </p:sp>
    </p:spTree>
  </p:cSld>
  <p:timing>
    <p:tnLst>
      <p:par>
        <p:cTn dur="indefinite" id="3" nodeType="tmRoot" restart="never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CustomShape 1"/>
          <p:cNvSpPr/>
          <p:nvPr/>
        </p:nvSpPr>
        <p:spPr>
          <a:xfrm>
            <a:off x="728640" y="115920"/>
            <a:ext cx="8260560" cy="1139040"/>
          </a:xfrm>
          <a:prstGeom prst="rect">
            <a:avLst/>
          </a:prstGeom>
          <a:noFill/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b="1" lang="ru-RU" sz="3200">
                <a:solidFill>
                  <a:srgbClr val="dc2300"/>
                </a:solidFill>
                <a:latin typeface="Cambria"/>
                <a:ea typeface="Cambria"/>
              </a:rPr>
              <a:t>П2 (проходит терапию)</a:t>
            </a:r>
            <a:endParaRPr/>
          </a:p>
        </p:txBody>
      </p:sp>
      <p:sp>
        <p:nvSpPr>
          <p:cNvPr id="264" name="CustomShape 2"/>
          <p:cNvSpPr/>
          <p:nvPr/>
        </p:nvSpPr>
        <p:spPr>
          <a:xfrm>
            <a:off x="504000" y="1258920"/>
            <a:ext cx="9032760" cy="5253480"/>
          </a:xfrm>
          <a:prstGeom prst="rect">
            <a:avLst/>
          </a:prstGeom>
          <a:noFill/>
        </p:spPr>
        <p:txBody>
          <a:bodyPr bIns="45000" lIns="90000" rIns="90000" tIns="45000"/>
          <a:p>
            <a:pPr>
              <a:lnSpc>
                <a:spcPct val="100000"/>
              </a:lnSpc>
              <a:buFont typeface="Calibri"/>
              <a:buChar char="»"/>
            </a:pPr>
            <a:r>
              <a:rPr lang="ru-RU">
                <a:solidFill>
                  <a:srgbClr val="000000"/>
                </a:solidFill>
                <a:latin typeface="Calibri"/>
                <a:ea typeface="Calibri"/>
              </a:rPr>
              <a:t>- </a:t>
            </a:r>
            <a:endParaRPr/>
          </a:p>
        </p:txBody>
      </p:sp>
      <p:pic>
        <p:nvPicPr>
          <p:cNvPr descr="" id="265" name="Shape 232"/>
          <p:cNvPicPr/>
          <p:nvPr/>
        </p:nvPicPr>
        <p:blipFill>
          <a:blip r:embed="rId1"/>
          <a:stretch>
            <a:fillRect/>
          </a:stretch>
        </p:blipFill>
        <p:spPr>
          <a:xfrm>
            <a:off x="262800" y="2077200"/>
            <a:ext cx="4349160" cy="2595960"/>
          </a:xfrm>
          <a:prstGeom prst="rect">
            <a:avLst/>
          </a:prstGeom>
        </p:spPr>
      </p:pic>
      <p:graphicFrame>
        <p:nvGraphicFramePr>
          <p:cNvPr id="266" name="Table 3"/>
          <p:cNvGraphicFramePr/>
          <p:nvPr/>
        </p:nvGraphicFramePr>
        <p:xfrm>
          <a:off x="0" y="1152000"/>
          <a:ext cx="9718920" cy="5901840"/>
        </p:xfrm>
        <a:graphic>
          <a:graphicData uri="http://schemas.openxmlformats.org/drawingml/2006/table">
            <a:tbl>
              <a:tblPr/>
              <a:tblGrid>
                <a:gridCol w="4226400"/>
                <a:gridCol w="3867840"/>
                <a:gridCol w="1624680"/>
              </a:tblGrid>
              <a:tr h="497160"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>
                          <a:solidFill>
                            <a:srgbClr val="000000"/>
                          </a:solidFill>
                          <a:latin typeface="Times New Roman CYR"/>
                          <a:ea typeface="Times New Roman CYR"/>
                        </a:rPr>
                        <a:t>Лэнгли</a:t>
                      </a:r>
                      <a:r>
                        <a:rPr b="1" lang="ru-RU">
                          <a:solidFill>
                            <a:srgbClr val="000000"/>
                          </a:solidFill>
                          <a:latin typeface="Baskerville Old Face"/>
                          <a:ea typeface="Baskerville Old Face"/>
                        </a:rPr>
                        <a:t>_6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/>
                        <a:t>SD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800">
                          <a:solidFill>
                            <a:srgbClr val="dc2300"/>
                          </a:solidFill>
                        </a:rPr>
                        <a:t>30 </a:t>
                      </a:r>
                      <a:r>
                        <a:rPr lang="ru-RU" sz="2800">
                          <a:solidFill>
                            <a:srgbClr val="0000ff"/>
                          </a:solidFill>
                        </a:rPr>
                        <a:t>(43)</a:t>
                      </a:r>
                      <a:endParaRPr/>
                    </a:p>
                  </a:txBody>
                  <a:tcPr/>
                </a:tc>
              </a:tr>
              <a:tr h="975960">
                <a:tc>
                  <a:txBody>
                    <a:bodyPr wrap="none"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2200">
                          <a:solidFill>
                            <a:srgbClr val="000000"/>
                          </a:solidFill>
                          <a:latin typeface="Times New Roman CYR"/>
                          <a:ea typeface="Times New Roman CYR"/>
                        </a:rPr>
                        <a:t> </a:t>
                      </a: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 CYR"/>
                          <a:ea typeface="Times New Roman CYR"/>
                        </a:rPr>
                        <a:t>эмоциональную уплощенность и  скудность в отношениях с миром  и людьми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/>
                        <a:t>ST 2 ФМ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800" u="sng">
                          <a:solidFill>
                            <a:srgbClr val="dc2300"/>
                          </a:solidFill>
                        </a:rPr>
                        <a:t>71 </a:t>
                      </a:r>
                      <a:r>
                        <a:rPr b="1" lang="ru-RU" sz="2800" u="sng">
                          <a:solidFill>
                            <a:srgbClr val="0000ff"/>
                          </a:solidFill>
                        </a:rPr>
                        <a:t>(59)/58</a:t>
                      </a:r>
                      <a:endParaRPr/>
                    </a:p>
                  </a:txBody>
                  <a:tcPr/>
                </a:tc>
              </a:tr>
              <a:tr h="1805400">
                <a:tc>
                  <a:txBody>
                    <a:bodyPr wrap="none"/>
                    <a:p>
                      <a:r>
                        <a:rPr b="1" i="1" lang="ru-RU" sz="2000">
                          <a:solidFill>
                            <a:srgbClr val="000000"/>
                          </a:solidFill>
                          <a:latin typeface="Times New Roman CYR"/>
                          <a:ea typeface="Times New Roman CYR"/>
                        </a:rPr>
                        <a:t>находить</a:t>
                      </a:r>
                      <a:r>
                        <a:rPr b="1" lang="ru-RU" sz="2000">
                          <a:solidFill>
                            <a:srgbClr val="000000"/>
                          </a:solidFill>
                          <a:latin typeface="Times New Roman CYR"/>
                          <a:ea typeface="Times New Roman CYR"/>
                        </a:rPr>
                        <a:t> </a:t>
                      </a:r>
                      <a:r>
                        <a:rPr b="1" i="1" lang="ru-RU" sz="2000">
                          <a:solidFill>
                            <a:srgbClr val="000000"/>
                          </a:solidFill>
                          <a:latin typeface="Times New Roman CYR"/>
                          <a:ea typeface="Times New Roman CYR"/>
                        </a:rPr>
                        <a:t>реальные возможности действия...приходить к персонально обоснованному решению: тревожная,  и истерическая епрессивная и форма реaкции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/>
                        <a:t>F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600" u="sng">
                          <a:solidFill>
                            <a:srgbClr val="dc2300"/>
                          </a:solidFill>
                        </a:rPr>
                        <a:t>47 </a:t>
                      </a:r>
                      <a:r>
                        <a:rPr b="1" lang="ru-RU" sz="2600" u="sng">
                          <a:solidFill>
                            <a:srgbClr val="0000ff"/>
                          </a:solidFill>
                        </a:rPr>
                        <a:t>(21)/37</a:t>
                      </a:r>
                      <a:endParaRPr/>
                    </a:p>
                  </a:txBody>
                  <a:tcPr/>
                </a:tc>
              </a:tr>
              <a:tr h="1031040">
                <a:tc>
                  <a:txBody>
                    <a:bodyPr wrap="none"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2200">
                          <a:solidFill>
                            <a:srgbClr val="000000"/>
                          </a:solidFill>
                          <a:latin typeface="Times New Roman CYR"/>
                          <a:ea typeface="Times New Roman CYR"/>
                        </a:rPr>
                        <a:t>человек не чувствует персональной включённости  в жизнь</a:t>
                      </a:r>
                      <a:r>
                        <a:rPr b="1" lang="ru-RU" sz="2200">
                          <a:solidFill>
                            <a:srgbClr val="000000"/>
                          </a:solidFill>
                          <a:latin typeface="Times New Roman CYR"/>
                          <a:ea typeface="Times New Roman CYR"/>
                        </a:rPr>
                        <a:t>. </a:t>
                      </a:r>
                      <a:r>
                        <a:rPr lang="ru-RU" sz="2200">
                          <a:solidFill>
                            <a:srgbClr val="000000"/>
                          </a:solidFill>
                          <a:latin typeface="Times New Roman CYR"/>
                          <a:ea typeface="Times New Roman CYR"/>
                        </a:rPr>
                        <a:t>Жизнь идет сама собой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/>
                        <a:t>V 3 ФМ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400" u="sng">
                          <a:solidFill>
                            <a:srgbClr val="dc2300"/>
                          </a:solidFill>
                        </a:rPr>
                        <a:t>43 </a:t>
                      </a:r>
                      <a:r>
                        <a:rPr b="1" lang="ru-RU" sz="2400" u="sng">
                          <a:solidFill>
                            <a:srgbClr val="0000ff"/>
                          </a:solidFill>
                        </a:rPr>
                        <a:t>(40)/41</a:t>
                      </a:r>
                      <a:endParaRPr/>
                    </a:p>
                  </a:txBody>
                  <a:tcPr/>
                </a:tc>
              </a:tr>
              <a:tr h="440640">
                <a:tc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/>
                        <a:t>P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400">
                          <a:solidFill>
                            <a:srgbClr val="dc2300"/>
                          </a:solidFill>
                        </a:rPr>
                        <a:t>101</a:t>
                      </a:r>
                      <a:r>
                        <a:rPr lang="ru-RU" sz="240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b="1" lang="ru-RU" sz="2400">
                          <a:solidFill>
                            <a:srgbClr val="0000ff"/>
                          </a:solidFill>
                        </a:rPr>
                        <a:t>(102)</a:t>
                      </a:r>
                      <a:endParaRPr/>
                    </a:p>
                  </a:txBody>
                  <a:tcPr/>
                </a:tc>
              </a:tr>
              <a:tr h="440640">
                <a:tc>
                  <a:txBody>
                    <a:bodyPr wrap="none"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1" lang="ru-RU" sz="1200">
                          <a:solidFill>
                            <a:srgbClr val="000000"/>
                          </a:solidFill>
                          <a:latin typeface="Times New Roman CYR"/>
                          <a:ea typeface="Times New Roman CYR"/>
                        </a:rPr>
                        <a:t>способность, решительно и  ответственно  идти в мир,  включаться в жизнь; </a:t>
                      </a:r>
                      <a:r>
                        <a:rPr b="1"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(«</a:t>
                      </a:r>
                      <a:r>
                        <a:rPr b="1" lang="ru-RU" sz="1200">
                          <a:solidFill>
                            <a:srgbClr val="000000"/>
                          </a:solidFill>
                          <a:latin typeface="Times New Roman CYR"/>
                          <a:ea typeface="Times New Roman CYR"/>
                        </a:rPr>
                        <a:t>мое ли это место?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/>
                        <a:t>E (1 и 3 ФМ)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400">
                          <a:solidFill>
                            <a:srgbClr val="dc2300"/>
                          </a:solidFill>
                        </a:rPr>
                        <a:t>90</a:t>
                      </a:r>
                      <a:r>
                        <a:rPr lang="ru-RU" sz="2400">
                          <a:solidFill>
                            <a:srgbClr val="dc2300"/>
                          </a:solidFill>
                        </a:rPr>
                        <a:t> </a:t>
                      </a:r>
                      <a:r>
                        <a:rPr b="1" lang="ru-RU" sz="2400">
                          <a:solidFill>
                            <a:srgbClr val="0000ff"/>
                          </a:solidFill>
                        </a:rPr>
                        <a:t>(61)/81</a:t>
                      </a:r>
                      <a:endParaRPr/>
                    </a:p>
                  </a:txBody>
                  <a:tcPr/>
                </a:tc>
              </a:tr>
              <a:tr h="1024920">
                <a:tc>
                  <a:txBody>
                    <a:bodyPr wrap="none"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2200">
                          <a:solidFill>
                            <a:srgbClr val="000000"/>
                          </a:solidFill>
                          <a:latin typeface="Times New Roman CYR"/>
                          <a:ea typeface="Times New Roman CYR"/>
                        </a:rPr>
                        <a:t>указывает на неисполненную экзистенцию...нерешительность и стеснённость 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/>
                        <a:t>G (1, 3 и 4 ФМ)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400">
                          <a:solidFill>
                            <a:srgbClr val="dc2300"/>
                          </a:solidFill>
                        </a:rPr>
                        <a:t>191</a:t>
                      </a:r>
                      <a:r>
                        <a:rPr lang="ru-RU" sz="2400">
                          <a:solidFill>
                            <a:srgbClr val="dc2300"/>
                          </a:solidFill>
                        </a:rPr>
                        <a:t> </a:t>
                      </a:r>
                      <a:r>
                        <a:rPr b="1" lang="ru-RU" sz="2400">
                          <a:solidFill>
                            <a:srgbClr val="0000ff"/>
                          </a:solidFill>
                        </a:rPr>
                        <a:t>(163)/169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</p:cSld>
  <p:timing>
    <p:tnLst>
      <p:par>
        <p:cTn dur="indefinite" id="59" nodeType="tmRoot" restart="never">
          <p:childTnLst>
            <p:seq>
              <p:cTn id="6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CustomShape 1"/>
          <p:cNvSpPr/>
          <p:nvPr/>
        </p:nvSpPr>
        <p:spPr>
          <a:xfrm>
            <a:off x="728640" y="115920"/>
            <a:ext cx="8260560" cy="1139040"/>
          </a:xfrm>
          <a:prstGeom prst="rect">
            <a:avLst/>
          </a:prstGeom>
          <a:noFill/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ru-RU" sz="2600">
                <a:solidFill>
                  <a:srgbClr val="000099"/>
                </a:solidFill>
                <a:latin typeface="Cambria"/>
                <a:ea typeface="Cambria"/>
              </a:rPr>
              <a:t>Процесс терапии согласна 4-м фундаментальным мотивациям:</a:t>
            </a:r>
            <a:endParaRPr/>
          </a:p>
        </p:txBody>
      </p:sp>
      <p:sp>
        <p:nvSpPr>
          <p:cNvPr id="268" name="CustomShape 2"/>
          <p:cNvSpPr/>
          <p:nvPr/>
        </p:nvSpPr>
        <p:spPr>
          <a:xfrm>
            <a:off x="432000" y="1557360"/>
            <a:ext cx="8636760" cy="4534560"/>
          </a:xfrm>
          <a:prstGeom prst="rect">
            <a:avLst/>
          </a:prstGeom>
          <a:noFill/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ru-RU" sz="2600">
                <a:solidFill>
                  <a:srgbClr val="000000"/>
                </a:solidFill>
                <a:latin typeface="Times New Roman"/>
                <a:ea typeface="Calibri"/>
              </a:rPr>
              <a:t>1ФМ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 -  ДАВАТЬ МНОГО ОБЪЯСНЕНИЕ ЧТО ИМЕННО ПРОИСХОДИТ. </a:t>
            </a:r>
            <a:endParaRPr/>
          </a:p>
          <a:p>
            <a:pPr>
              <a:lnSpc>
                <a:spcPct val="100000"/>
              </a:lnSpc>
            </a:pP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- спрашивать пациента: «Что ты хочешь сейчас; что ты хочешь сегодня вечером делать; что бы ты хотел поесть или пить...» </a:t>
            </a:r>
            <a:r>
              <a:rPr i="1" lang="ru-RU" sz="2600">
                <a:solidFill>
                  <a:srgbClr val="000000"/>
                </a:solidFill>
                <a:latin typeface="Times New Roman"/>
                <a:ea typeface="Calibri"/>
              </a:rPr>
              <a:t>(опора на себя)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; </a:t>
            </a:r>
            <a:endParaRPr/>
          </a:p>
          <a:p>
            <a:pPr>
              <a:lnSpc>
                <a:spcPct val="100000"/>
              </a:lnSpc>
            </a:pP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- попросить пациента написать самые основные страх, которые тревожат его (происходит дистанцирование, облегчающий эффект разомкнутости обсессии);</a:t>
            </a:r>
            <a:endParaRPr/>
          </a:p>
          <a:p>
            <a:pPr>
              <a:lnSpc>
                <a:spcPct val="100000"/>
              </a:lnSpc>
            </a:pP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- практиковать дыхание не менее 15 мин (создается внутреннее </a:t>
            </a:r>
            <a:r>
              <a:rPr b="1" i="1" lang="ru-RU" sz="2600">
                <a:solidFill>
                  <a:srgbClr val="000000"/>
                </a:solidFill>
                <a:latin typeface="Times New Roman"/>
                <a:ea typeface="Calibri"/>
              </a:rPr>
              <a:t>пространство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);</a:t>
            </a:r>
            <a:endParaRPr/>
          </a:p>
          <a:p>
            <a:pPr>
              <a:lnSpc>
                <a:spcPct val="100000"/>
              </a:lnSpc>
            </a:pP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- упражнение: безопасное место (визуализировать). Побыть в этом месте/почувствовать/пожить (</a:t>
            </a:r>
            <a:r>
              <a:rPr b="1" i="1" lang="ru-RU" sz="2600">
                <a:solidFill>
                  <a:srgbClr val="000000"/>
                </a:solidFill>
                <a:latin typeface="Times New Roman"/>
                <a:ea typeface="Calibri"/>
              </a:rPr>
              <a:t>защита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).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dur="indefinite" id="61" nodeType="tmRoot" restart="never">
          <p:childTnLst>
            <p:seq>
              <p:cTn id="6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CustomShape 1"/>
          <p:cNvSpPr/>
          <p:nvPr/>
        </p:nvSpPr>
        <p:spPr>
          <a:xfrm>
            <a:off x="728640" y="115920"/>
            <a:ext cx="8260560" cy="1139040"/>
          </a:xfrm>
          <a:prstGeom prst="rect">
            <a:avLst/>
          </a:prstGeom>
          <a:noFill/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ru-RU" sz="2600">
                <a:solidFill>
                  <a:srgbClr val="000099"/>
                </a:solidFill>
                <a:latin typeface="Cambria"/>
                <a:ea typeface="Cambria"/>
              </a:rPr>
              <a:t>Процесс терапии согласна 4-м фундаментальным мотивациям:</a:t>
            </a:r>
            <a:endParaRPr/>
          </a:p>
        </p:txBody>
      </p:sp>
      <p:sp>
        <p:nvSpPr>
          <p:cNvPr id="270" name="CustomShape 2"/>
          <p:cNvSpPr/>
          <p:nvPr/>
        </p:nvSpPr>
        <p:spPr>
          <a:xfrm>
            <a:off x="432000" y="1557360"/>
            <a:ext cx="8636760" cy="4534560"/>
          </a:xfrm>
          <a:prstGeom prst="rect">
            <a:avLst/>
          </a:prstGeom>
          <a:noFill/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ru-RU" sz="2600">
                <a:solidFill>
                  <a:srgbClr val="000000"/>
                </a:solidFill>
                <a:latin typeface="Times New Roman"/>
                <a:ea typeface="Calibri"/>
              </a:rPr>
              <a:t>1ФМ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 — «Я хочу» создает предпосылку для «МОЧЬ БЫТЬ»; </a:t>
            </a:r>
            <a:r>
              <a:rPr lang="ru-RU" sz="2600" u="sng">
                <a:solidFill>
                  <a:srgbClr val="000000"/>
                </a:solidFill>
                <a:latin typeface="Times New Roman"/>
                <a:ea typeface="Calibri"/>
              </a:rPr>
              <a:t>Помнить: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 «не мочь» - это предпосылка для ПЭ (панических атак).</a:t>
            </a:r>
            <a:endParaRPr/>
          </a:p>
          <a:p>
            <a:pPr>
              <a:lnSpc>
                <a:spcPct val="100000"/>
              </a:lnSpc>
            </a:pPr>
            <a:r>
              <a:rPr lang="ru-RU" sz="2400">
                <a:solidFill>
                  <a:srgbClr val="000000"/>
                </a:solidFill>
                <a:latin typeface="Times New Roman"/>
                <a:ea typeface="Calibri"/>
              </a:rPr>
              <a:t>- К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Calibri"/>
              </a:rPr>
              <a:t>утрате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Athelas"/>
              </a:rPr>
              <a:t> «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Calibri"/>
              </a:rPr>
              <a:t>мочь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Athelas"/>
              </a:rPr>
              <a:t>» 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Calibri"/>
              </a:rPr>
              <a:t>относится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Calibri"/>
              </a:rPr>
              <a:t>уязвимость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Calibri"/>
              </a:rPr>
              <a:t>–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Calibri"/>
              </a:rPr>
              <a:t>страх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Calibri"/>
              </a:rPr>
              <a:t>перед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Calibri"/>
              </a:rPr>
              <a:t>превосходством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Athelas"/>
              </a:rPr>
              <a:t>- 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Calibri"/>
              </a:rPr>
              <a:t>переживание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Calibri"/>
              </a:rPr>
              <a:t>что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Calibri"/>
              </a:rPr>
              <a:t>ты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Calibri"/>
              </a:rPr>
              <a:t>более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Calibri"/>
              </a:rPr>
              <a:t>слабый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Calibri"/>
              </a:rPr>
              <a:t>чем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Athelas"/>
              </a:rPr>
              <a:t>  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Calibri"/>
              </a:rPr>
              <a:t>требуется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Calibri"/>
              </a:rPr>
              <a:t>–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Calibri"/>
              </a:rPr>
              <a:t>беспомощность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Athelas"/>
              </a:rPr>
              <a:t>(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Calibri"/>
              </a:rPr>
              <a:t>страх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Calibri"/>
              </a:rPr>
              <a:t>перед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Calibri"/>
              </a:rPr>
              <a:t>маньяком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Athelas"/>
              </a:rPr>
              <a:t>, 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Calibri"/>
              </a:rPr>
              <a:t>приведением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Athelas"/>
              </a:rPr>
              <a:t>..). 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Calibri"/>
              </a:rPr>
              <a:t>Нужно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Calibri"/>
              </a:rPr>
              <a:t>принять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Calibri"/>
              </a:rPr>
              <a:t>возможность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Calibri"/>
              </a:rPr>
              <a:t>существования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Calibri"/>
              </a:rPr>
              <a:t>таких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Calibri"/>
              </a:rPr>
              <a:t>явлений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Athelas"/>
              </a:rPr>
              <a:t>. 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endParaRPr/>
          </a:p>
          <a:p>
            <a:pPr>
              <a:lnSpc>
                <a:spcPct val="100000"/>
              </a:lnSpc>
            </a:pPr>
            <a:r>
              <a:rPr lang="ru-RU" sz="2400">
                <a:solidFill>
                  <a:srgbClr val="000000"/>
                </a:solidFill>
                <a:latin typeface="Times New Roman"/>
                <a:ea typeface="Calibri"/>
              </a:rPr>
              <a:t>- ПОМНИТЬ: </a:t>
            </a:r>
            <a:r>
              <a:rPr b="1" lang="ru-RU" sz="2400">
                <a:solidFill>
                  <a:srgbClr val="000000"/>
                </a:solidFill>
                <a:latin typeface="Times New Roman"/>
                <a:ea typeface="Calibri"/>
              </a:rPr>
              <a:t>Страх</a:t>
            </a:r>
            <a:r>
              <a:rPr b="1" lang="ru-RU" sz="24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b="1" lang="ru-RU" sz="2400">
                <a:solidFill>
                  <a:srgbClr val="000000"/>
                </a:solidFill>
                <a:latin typeface="Times New Roman"/>
                <a:ea typeface="Calibri"/>
              </a:rPr>
              <a:t>призывает</a:t>
            </a:r>
            <a:r>
              <a:rPr b="1" lang="ru-RU" sz="24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b="1" lang="ru-RU" sz="2400">
                <a:solidFill>
                  <a:srgbClr val="000000"/>
                </a:solidFill>
                <a:latin typeface="Times New Roman"/>
                <a:ea typeface="Calibri"/>
              </a:rPr>
              <a:t>выяснить</a:t>
            </a:r>
            <a:r>
              <a:rPr b="1" lang="ru-RU" sz="24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b="1" lang="ru-RU" sz="2400">
                <a:solidFill>
                  <a:srgbClr val="000000"/>
                </a:solidFill>
                <a:latin typeface="Times New Roman"/>
                <a:ea typeface="Calibri"/>
              </a:rPr>
              <a:t>есть</a:t>
            </a:r>
            <a:r>
              <a:rPr b="1" lang="ru-RU" sz="24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b="1" lang="ru-RU" sz="2400">
                <a:solidFill>
                  <a:srgbClr val="000000"/>
                </a:solidFill>
                <a:latin typeface="Times New Roman"/>
                <a:ea typeface="Calibri"/>
              </a:rPr>
              <a:t>ли</a:t>
            </a:r>
            <a:r>
              <a:rPr b="1" lang="ru-RU" sz="24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b="1" lang="ru-RU" sz="2400">
                <a:solidFill>
                  <a:srgbClr val="000000"/>
                </a:solidFill>
                <a:latin typeface="Times New Roman"/>
                <a:ea typeface="Calibri"/>
              </a:rPr>
              <a:t>у</a:t>
            </a:r>
            <a:r>
              <a:rPr b="1" lang="ru-RU" sz="24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b="1" lang="ru-RU" sz="2400">
                <a:solidFill>
                  <a:srgbClr val="000000"/>
                </a:solidFill>
                <a:latin typeface="Times New Roman"/>
                <a:ea typeface="Calibri"/>
              </a:rPr>
              <a:t>тебя</a:t>
            </a:r>
            <a:r>
              <a:rPr b="1" lang="ru-RU" sz="24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b="1" lang="ru-RU" sz="2400">
                <a:solidFill>
                  <a:srgbClr val="000000"/>
                </a:solidFill>
                <a:latin typeface="Times New Roman"/>
                <a:ea typeface="Calibri"/>
              </a:rPr>
              <a:t>почва</a:t>
            </a:r>
            <a:r>
              <a:rPr b="1" lang="ru-RU" sz="24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b="1" lang="ru-RU" sz="2400">
                <a:solidFill>
                  <a:srgbClr val="000000"/>
                </a:solidFill>
                <a:latin typeface="Times New Roman"/>
                <a:ea typeface="Calibri"/>
              </a:rPr>
              <a:t>под</a:t>
            </a:r>
            <a:r>
              <a:rPr b="1" lang="ru-RU" sz="24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b="1" lang="ru-RU" sz="2400">
                <a:solidFill>
                  <a:srgbClr val="000000"/>
                </a:solidFill>
                <a:latin typeface="Times New Roman"/>
                <a:ea typeface="Calibri"/>
              </a:rPr>
              <a:t>ногами с тем, чтобы</a:t>
            </a:r>
            <a:r>
              <a:rPr b="1" lang="ru-RU" sz="24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b="1" lang="ru-RU" sz="2400">
                <a:solidFill>
                  <a:srgbClr val="000000"/>
                </a:solidFill>
                <a:latin typeface="Times New Roman"/>
                <a:ea typeface="Calibri"/>
              </a:rPr>
              <a:t>идти</a:t>
            </a:r>
            <a:r>
              <a:rPr b="1" lang="ru-RU" sz="24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b="1" lang="ru-RU" sz="2400">
                <a:solidFill>
                  <a:srgbClr val="000000"/>
                </a:solidFill>
                <a:latin typeface="Times New Roman"/>
                <a:ea typeface="Calibri"/>
              </a:rPr>
              <a:t>дальше</a:t>
            </a:r>
            <a:r>
              <a:rPr b="1" lang="ru-RU" sz="2400">
                <a:solidFill>
                  <a:srgbClr val="000000"/>
                </a:solidFill>
                <a:latin typeface="Times New Roman"/>
                <a:ea typeface="Athelas"/>
              </a:rPr>
              <a:t>. 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dur="indefinite" id="63" nodeType="tmRoot" restart="never">
          <p:childTnLst>
            <p:seq>
              <p:cTn id="6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CustomShape 1"/>
          <p:cNvSpPr/>
          <p:nvPr/>
        </p:nvSpPr>
        <p:spPr>
          <a:xfrm>
            <a:off x="728640" y="115920"/>
            <a:ext cx="8260560" cy="1139040"/>
          </a:xfrm>
          <a:prstGeom prst="rect">
            <a:avLst/>
          </a:prstGeom>
          <a:noFill/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ru-RU" sz="2600">
                <a:solidFill>
                  <a:srgbClr val="000099"/>
                </a:solidFill>
                <a:latin typeface="Cambria"/>
                <a:ea typeface="Cambria"/>
              </a:rPr>
              <a:t>Процесс терапии согласна 4-м фундаментальным мотивациям:</a:t>
            </a:r>
            <a:endParaRPr/>
          </a:p>
        </p:txBody>
      </p:sp>
      <p:sp>
        <p:nvSpPr>
          <p:cNvPr id="272" name="CustomShape 2"/>
          <p:cNvSpPr/>
          <p:nvPr/>
        </p:nvSpPr>
        <p:spPr>
          <a:xfrm>
            <a:off x="432000" y="1557360"/>
            <a:ext cx="8636760" cy="4534560"/>
          </a:xfrm>
          <a:prstGeom prst="rect">
            <a:avLst/>
          </a:prstGeom>
          <a:noFill/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ru-RU" sz="2600">
                <a:solidFill>
                  <a:srgbClr val="000000"/>
                </a:solidFill>
                <a:latin typeface="Times New Roman"/>
                <a:ea typeface="Calibri"/>
              </a:rPr>
              <a:t>2ФМ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 -  обращаться к чувствам («что ты чувствуешь сейчас, когда мы говорим», «что ты чувствовал тогда-тогда...»). Критерий эмоциональной уплощенности — это отсутствие чувств.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Фиксированные страх в прошлом (унижение со стороны учителя, обесценивание со стороны родителей и т. д.) формировали травмирующий опыт именно из-за того, что была затронута ценность. Эта ценность была </a:t>
            </a:r>
            <a:r>
              <a:rPr i="1" lang="ru-RU" sz="2600">
                <a:solidFill>
                  <a:srgbClr val="000000"/>
                </a:solidFill>
                <a:latin typeface="Times New Roman"/>
                <a:ea typeface="Calibri"/>
              </a:rPr>
              <a:t>«привалена обломками стыда»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. 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dur="indefinite" id="65" nodeType="tmRoot" restart="never">
          <p:childTnLst>
            <p:seq>
              <p:cTn id="6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CustomShape 1"/>
          <p:cNvSpPr/>
          <p:nvPr/>
        </p:nvSpPr>
        <p:spPr>
          <a:xfrm>
            <a:off x="728640" y="115920"/>
            <a:ext cx="8260560" cy="1139040"/>
          </a:xfrm>
          <a:prstGeom prst="rect">
            <a:avLst/>
          </a:prstGeom>
          <a:noFill/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ru-RU" sz="2600">
                <a:solidFill>
                  <a:srgbClr val="000099"/>
                </a:solidFill>
                <a:latin typeface="Cambria"/>
                <a:ea typeface="Cambria"/>
              </a:rPr>
              <a:t>Процесс терапии согласна 4-м фундаментальным мотивациям:</a:t>
            </a:r>
            <a:endParaRPr/>
          </a:p>
        </p:txBody>
      </p:sp>
      <p:sp>
        <p:nvSpPr>
          <p:cNvPr id="274" name="CustomShape 2"/>
          <p:cNvSpPr/>
          <p:nvPr/>
        </p:nvSpPr>
        <p:spPr>
          <a:xfrm>
            <a:off x="432000" y="1152000"/>
            <a:ext cx="9142560" cy="4939920"/>
          </a:xfrm>
          <a:prstGeom prst="rect">
            <a:avLst/>
          </a:prstGeom>
          <a:noFill/>
        </p:spPr>
        <p:txBody>
          <a:bodyPr bIns="45000" lIns="90000" rIns="90000" tIns="45000"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b="1" lang="ru-RU" sz="2600">
                <a:solidFill>
                  <a:srgbClr val="000000"/>
                </a:solidFill>
                <a:latin typeface="Times New Roman"/>
                <a:ea typeface="Calibri"/>
              </a:rPr>
              <a:t>3ФМ —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 работа с установками о себе (самоценность). </a:t>
            </a:r>
            <a:endParaRPr/>
          </a:p>
          <a:p>
            <a:pPr>
              <a:lnSpc>
                <a:spcPct val="100000"/>
              </a:lnSpc>
            </a:pP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- Страх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быть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собой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.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Я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такой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,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должен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жить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с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таким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неподходящим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Я;</a:t>
            </a:r>
            <a:endParaRPr/>
          </a:p>
          <a:p>
            <a:pPr>
              <a:lnSpc>
                <a:spcPct val="100000"/>
              </a:lnSpc>
            </a:pP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- П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отрясение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и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неуверенность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в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концепции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самости;</a:t>
            </a:r>
            <a:endParaRPr/>
          </a:p>
          <a:p>
            <a:pPr>
              <a:lnSpc>
                <a:spcPct val="100000"/>
              </a:lnSpc>
            </a:pP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= Дышать - диафрагмальное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дыхание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,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рука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на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животе --- говорить при этом «Я ТУТ»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	</a:t>
            </a:r>
            <a:endParaRPr/>
          </a:p>
          <a:p>
            <a:pPr>
              <a:lnSpc>
                <a:spcPct val="100000"/>
              </a:lnSpc>
            </a:pP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= </a:t>
            </a:r>
            <a:r>
              <a:rPr b="1" lang="ru-RU" sz="2600">
                <a:solidFill>
                  <a:srgbClr val="000000"/>
                </a:solidFill>
                <a:latin typeface="Times New Roman"/>
                <a:ea typeface="Calibri"/>
              </a:rPr>
              <a:t>У</a:t>
            </a:r>
            <a:r>
              <a:rPr b="1"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b="1" lang="ru-RU" sz="2600">
                <a:solidFill>
                  <a:srgbClr val="000000"/>
                </a:solidFill>
                <a:latin typeface="Times New Roman"/>
                <a:ea typeface="Calibri"/>
              </a:rPr>
              <a:t>пациента</a:t>
            </a:r>
            <a:r>
              <a:rPr b="1"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b="1" lang="ru-RU" sz="2600">
                <a:solidFill>
                  <a:srgbClr val="000000"/>
                </a:solidFill>
                <a:latin typeface="Times New Roman"/>
                <a:ea typeface="Calibri"/>
              </a:rPr>
              <a:t>два</a:t>
            </a:r>
            <a:r>
              <a:rPr b="1"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b="1" lang="ru-RU" sz="2600">
                <a:solidFill>
                  <a:srgbClr val="000000"/>
                </a:solidFill>
                <a:latin typeface="Times New Roman"/>
                <a:ea typeface="Calibri"/>
              </a:rPr>
              <a:t>вопроса</a:t>
            </a:r>
            <a:r>
              <a:rPr b="1" lang="ru-RU" sz="2600">
                <a:solidFill>
                  <a:srgbClr val="000000"/>
                </a:solidFill>
                <a:latin typeface="Times New Roman"/>
                <a:ea typeface="Athelas"/>
              </a:rPr>
              <a:t>: </a:t>
            </a:r>
            <a:r>
              <a:rPr b="1" lang="ru-RU" sz="2600">
                <a:solidFill>
                  <a:srgbClr val="000000"/>
                </a:solidFill>
                <a:latin typeface="Times New Roman"/>
                <a:ea typeface="Calibri"/>
              </a:rPr>
              <a:t>Что</a:t>
            </a:r>
            <a:r>
              <a:rPr b="1"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b="1" lang="ru-RU" sz="2600">
                <a:solidFill>
                  <a:srgbClr val="000000"/>
                </a:solidFill>
                <a:latin typeface="Times New Roman"/>
                <a:ea typeface="Calibri"/>
              </a:rPr>
              <a:t>это</a:t>
            </a:r>
            <a:r>
              <a:rPr b="1" lang="ru-RU" sz="2600">
                <a:solidFill>
                  <a:srgbClr val="000000"/>
                </a:solidFill>
                <a:latin typeface="Times New Roman"/>
                <a:ea typeface="Athelas"/>
              </a:rPr>
              <a:t>? </a:t>
            </a:r>
            <a:r>
              <a:rPr b="1" lang="ru-RU" sz="2600">
                <a:solidFill>
                  <a:srgbClr val="000000"/>
                </a:solidFill>
                <a:latin typeface="Times New Roman"/>
                <a:ea typeface="Calibri"/>
              </a:rPr>
              <a:t>И</a:t>
            </a:r>
            <a:r>
              <a:rPr b="1"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b="1" lang="ru-RU" sz="2600">
                <a:solidFill>
                  <a:srgbClr val="000000"/>
                </a:solidFill>
                <a:latin typeface="Times New Roman"/>
                <a:ea typeface="Calibri"/>
              </a:rPr>
              <a:t>что</a:t>
            </a:r>
            <a:r>
              <a:rPr b="1"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b="1" lang="ru-RU" sz="2600">
                <a:solidFill>
                  <a:srgbClr val="000000"/>
                </a:solidFill>
                <a:latin typeface="Times New Roman"/>
                <a:ea typeface="Calibri"/>
              </a:rPr>
              <a:t>с</a:t>
            </a:r>
            <a:r>
              <a:rPr b="1"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b="1" lang="ru-RU" sz="2600">
                <a:solidFill>
                  <a:srgbClr val="000000"/>
                </a:solidFill>
                <a:latin typeface="Times New Roman"/>
                <a:ea typeface="Calibri"/>
              </a:rPr>
              <a:t>этим</a:t>
            </a:r>
            <a:r>
              <a:rPr b="1"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b="1" lang="ru-RU" sz="2600">
                <a:solidFill>
                  <a:srgbClr val="000000"/>
                </a:solidFill>
                <a:latin typeface="Times New Roman"/>
                <a:ea typeface="Calibri"/>
              </a:rPr>
              <a:t>делать</a:t>
            </a:r>
            <a:r>
              <a:rPr b="1" lang="ru-RU" sz="2600">
                <a:solidFill>
                  <a:srgbClr val="000000"/>
                </a:solidFill>
                <a:latin typeface="Times New Roman"/>
                <a:ea typeface="Athelas"/>
              </a:rPr>
              <a:t>?</a:t>
            </a:r>
            <a:endParaRPr/>
          </a:p>
          <a:p>
            <a:pPr>
              <a:lnSpc>
                <a:spcPct val="100000"/>
              </a:lnSpc>
            </a:pPr>
            <a:r>
              <a:rPr b="1" lang="ru-RU" sz="2600">
                <a:solidFill>
                  <a:srgbClr val="000000"/>
                </a:solidFill>
                <a:latin typeface="Times New Roman"/>
                <a:ea typeface="Symbol"/>
              </a:rPr>
              <a:t></a:t>
            </a:r>
            <a:r>
              <a:rPr b="1" lang="ru-RU" sz="2600">
                <a:solidFill>
                  <a:srgbClr val="000000"/>
                </a:solidFill>
                <a:latin typeface="Times New Roman"/>
                <a:ea typeface="Symbol"/>
              </a:rPr>
              <a:t>	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Упражнение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 «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Спокойствие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»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: Упражнение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в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феноменологической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установке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: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когнитивно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-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познавательная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интервенция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dur="indefinite" id="67" nodeType="tmRoot" restart="never">
          <p:childTnLst>
            <p:seq>
              <p:cTn id="6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CustomShape 1"/>
          <p:cNvSpPr/>
          <p:nvPr/>
        </p:nvSpPr>
        <p:spPr>
          <a:xfrm>
            <a:off x="728640" y="115920"/>
            <a:ext cx="8260560" cy="1139040"/>
          </a:xfrm>
          <a:prstGeom prst="rect">
            <a:avLst/>
          </a:prstGeom>
          <a:noFill/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ru-RU" sz="2600">
                <a:solidFill>
                  <a:srgbClr val="000099"/>
                </a:solidFill>
                <a:latin typeface="Cambria"/>
                <a:ea typeface="Cambria"/>
              </a:rPr>
              <a:t>Процесс терапии согласна 4-м фундаментальным мотивациям:</a:t>
            </a:r>
            <a:endParaRPr/>
          </a:p>
        </p:txBody>
      </p:sp>
      <p:sp>
        <p:nvSpPr>
          <p:cNvPr id="276" name="CustomShape 2"/>
          <p:cNvSpPr/>
          <p:nvPr/>
        </p:nvSpPr>
        <p:spPr>
          <a:xfrm>
            <a:off x="432000" y="1152000"/>
            <a:ext cx="9142560" cy="4939920"/>
          </a:xfrm>
          <a:prstGeom prst="rect">
            <a:avLst/>
          </a:prstGeom>
          <a:noFill/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ru-RU" sz="2600">
                <a:solidFill>
                  <a:srgbClr val="000000"/>
                </a:solidFill>
                <a:latin typeface="Times New Roman"/>
                <a:ea typeface="Calibri"/>
              </a:rPr>
              <a:t>-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После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того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как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научился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дышать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,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научить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спокойно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наблюдать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то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что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происходит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,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не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подавлять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симптомы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,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при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этом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спокойно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дышать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,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смотреть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,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наблюдать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за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тем,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что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происходит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если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я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не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защищаюсь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от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этого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. </a:t>
            </a:r>
            <a:r>
              <a:rPr b="1" i="1" lang="ru-RU" sz="2600">
                <a:solidFill>
                  <a:srgbClr val="000000"/>
                </a:solidFill>
                <a:latin typeface="Times New Roman"/>
                <a:ea typeface="Calibri"/>
              </a:rPr>
              <a:t>Цель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–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принять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себя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,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позволять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себе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быть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собой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,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создать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интерес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к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первым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признакам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паники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,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дистанцирование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от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себя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через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наблюдение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.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- </a:t>
            </a:r>
            <a:r>
              <a:rPr b="1" lang="ru-RU" sz="2600">
                <a:solidFill>
                  <a:srgbClr val="000000"/>
                </a:solidFill>
                <a:latin typeface="Times New Roman"/>
                <a:ea typeface="Calibri"/>
              </a:rPr>
              <a:t>Метод</a:t>
            </a:r>
            <a:r>
              <a:rPr b="1" lang="ru-RU" sz="2600">
                <a:solidFill>
                  <a:srgbClr val="000000"/>
                </a:solidFill>
                <a:latin typeface="Times New Roman"/>
                <a:ea typeface="Athelas"/>
              </a:rPr>
              <a:t> «</a:t>
            </a:r>
            <a:r>
              <a:rPr b="1" lang="ru-RU" sz="2600">
                <a:solidFill>
                  <a:srgbClr val="000000"/>
                </a:solidFill>
                <a:latin typeface="Times New Roman"/>
                <a:ea typeface="Calibri"/>
              </a:rPr>
              <a:t>Выработка</a:t>
            </a:r>
            <a:r>
              <a:rPr b="1"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b="1" lang="ru-RU" sz="2600">
                <a:solidFill>
                  <a:srgbClr val="000000"/>
                </a:solidFill>
                <a:latin typeface="Times New Roman"/>
                <a:ea typeface="Calibri"/>
              </a:rPr>
              <a:t>персональной</a:t>
            </a:r>
            <a:r>
              <a:rPr b="1" lang="ru-RU" sz="26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b="1" lang="ru-RU" sz="2600">
                <a:solidFill>
                  <a:srgbClr val="000000"/>
                </a:solidFill>
                <a:latin typeface="Times New Roman"/>
                <a:ea typeface="Calibri"/>
              </a:rPr>
              <a:t>позиции</a:t>
            </a:r>
            <a:r>
              <a:rPr b="1" lang="ru-RU" sz="2600">
                <a:solidFill>
                  <a:srgbClr val="000000"/>
                </a:solidFill>
                <a:latin typeface="Times New Roman"/>
                <a:ea typeface="Athelas"/>
              </a:rPr>
              <a:t>»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Athelas"/>
              </a:rPr>
              <a:t> (этот метод значительно позже можно применять).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dur="indefinite" id="69" nodeType="tmRoot" restart="never">
          <p:childTnLst>
            <p:seq>
              <p:cTn id="7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CustomShape 1"/>
          <p:cNvSpPr/>
          <p:nvPr/>
        </p:nvSpPr>
        <p:spPr>
          <a:xfrm>
            <a:off x="728640" y="115920"/>
            <a:ext cx="8260560" cy="1139040"/>
          </a:xfrm>
          <a:prstGeom prst="rect">
            <a:avLst/>
          </a:prstGeom>
          <a:noFill/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ru-RU" sz="2600">
                <a:solidFill>
                  <a:srgbClr val="000099"/>
                </a:solidFill>
                <a:latin typeface="Cambria"/>
                <a:ea typeface="Cambria"/>
              </a:rPr>
              <a:t>Процесс терапии согласна 4-м фундаментальным мотивациям: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278" name="CustomShape 2"/>
          <p:cNvSpPr/>
          <p:nvPr/>
        </p:nvSpPr>
        <p:spPr>
          <a:xfrm>
            <a:off x="432000" y="1152000"/>
            <a:ext cx="9142560" cy="4939920"/>
          </a:xfrm>
          <a:prstGeom prst="rect">
            <a:avLst/>
          </a:prstGeom>
          <a:noFill/>
        </p:spPr>
        <p:txBody>
          <a:bodyPr bIns="45000" lIns="90000" rIns="90000" tIns="45000"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b="1" lang="ru-RU" sz="2600">
                <a:solidFill>
                  <a:srgbClr val="000000"/>
                </a:solidFill>
                <a:latin typeface="Times New Roman"/>
                <a:ea typeface="Calibri"/>
              </a:rPr>
              <a:t>4ФМ —</a:t>
            </a: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 работа с формированием новых смыслов. К смыслам мы приходим через ценности («что нравиться, что трогает»);</a:t>
            </a:r>
            <a:endParaRPr/>
          </a:p>
          <a:p>
            <a:pPr>
              <a:lnSpc>
                <a:spcPct val="100000"/>
              </a:lnSpc>
            </a:pPr>
            <a:r>
              <a:rPr b="1" lang="ru-RU" sz="2600">
                <a:solidFill>
                  <a:srgbClr val="000000"/>
                </a:solidFill>
                <a:latin typeface="Times New Roman"/>
                <a:ea typeface="Calibri"/>
              </a:rPr>
              <a:t>Предпосылка для появления смысла: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смысл</a:t>
            </a:r>
            <a:r>
              <a:rPr lang="ru-RU" sz="2400">
                <a:solidFill>
                  <a:srgbClr val="000000"/>
                </a:solidFill>
                <a:latin typeface="Hoefler Text"/>
                <a:ea typeface="Hoefler Text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возникает</a:t>
            </a:r>
            <a:r>
              <a:rPr lang="ru-RU" sz="2400">
                <a:solidFill>
                  <a:srgbClr val="000000"/>
                </a:solidFill>
                <a:latin typeface="Hoefler Text"/>
                <a:ea typeface="Hoefler Text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в</a:t>
            </a:r>
            <a:r>
              <a:rPr lang="ru-RU" sz="2400">
                <a:solidFill>
                  <a:srgbClr val="000000"/>
                </a:solidFill>
                <a:latin typeface="Hoefler Text"/>
                <a:ea typeface="Hoefler Text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диалогических</a:t>
            </a:r>
            <a:r>
              <a:rPr lang="ru-RU" sz="2400">
                <a:solidFill>
                  <a:srgbClr val="000000"/>
                </a:solidFill>
                <a:latin typeface="Hoefler Text"/>
                <a:ea typeface="Hoefler Text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отношениях</a:t>
            </a:r>
            <a:r>
              <a:rPr lang="ru-RU" sz="2400">
                <a:solidFill>
                  <a:srgbClr val="000000"/>
                </a:solidFill>
                <a:latin typeface="Hoefler Text"/>
                <a:ea typeface="Hoefler Text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с</a:t>
            </a:r>
            <a:r>
              <a:rPr lang="ru-RU" sz="2400">
                <a:solidFill>
                  <a:srgbClr val="000000"/>
                </a:solidFill>
                <a:latin typeface="Hoefler Text"/>
                <a:ea typeface="Hoefler Text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собой</a:t>
            </a:r>
            <a:r>
              <a:rPr lang="ru-RU" sz="2400">
                <a:solidFill>
                  <a:srgbClr val="000000"/>
                </a:solidFill>
                <a:latin typeface="Hoefler Text"/>
                <a:ea typeface="Hoefler Text"/>
              </a:rPr>
              <a:t>,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с</a:t>
            </a:r>
            <a:r>
              <a:rPr lang="ru-RU" sz="2400">
                <a:solidFill>
                  <a:srgbClr val="000000"/>
                </a:solidFill>
                <a:latin typeface="Hoefler Text"/>
                <a:ea typeface="Hoefler Text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другими.</a:t>
            </a:r>
            <a:endParaRPr/>
          </a:p>
          <a:p>
            <a:pPr>
              <a:lnSpc>
                <a:spcPct val="100000"/>
              </a:lnSpc>
            </a:pP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= тема смыслов — это выход из узости к более широкому пониманию картины себя, мира, своего места в мире.</a:t>
            </a:r>
            <a:endParaRPr/>
          </a:p>
          <a:p>
            <a:pPr>
              <a:lnSpc>
                <a:spcPct val="100000"/>
              </a:lnSpc>
            </a:pP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= посвящение себя смыслу и ценности (трансцендентная часть).</a:t>
            </a:r>
            <a:endParaRPr/>
          </a:p>
          <a:p>
            <a:pPr>
              <a:lnSpc>
                <a:spcPct val="100000"/>
              </a:lnSpc>
            </a:pPr>
            <a:r>
              <a:rPr lang="ru-RU" sz="2600">
                <a:solidFill>
                  <a:srgbClr val="000000"/>
                </a:solidFill>
                <a:latin typeface="Times New Roman"/>
                <a:ea typeface="Calibri"/>
              </a:rPr>
              <a:t>= создание стабильного окружения </a:t>
            </a:r>
            <a:endParaRPr/>
          </a:p>
          <a:p>
            <a:pPr>
              <a:lnSpc>
                <a:spcPct val="100000"/>
              </a:lnSpc>
            </a:pPr>
            <a:r>
              <a:rPr lang="ru-RU" sz="2400">
                <a:solidFill>
                  <a:srgbClr val="000000"/>
                </a:solidFill>
                <a:latin typeface="Symbol"/>
                <a:ea typeface="Symbol"/>
              </a:rPr>
              <a:t></a:t>
            </a:r>
            <a:r>
              <a:rPr lang="ru-RU" sz="2400">
                <a:solidFill>
                  <a:srgbClr val="000000"/>
                </a:solidFill>
                <a:latin typeface="Symbol"/>
                <a:ea typeface="Symbol"/>
              </a:rPr>
              <a:t>	</a:t>
            </a:r>
            <a:r>
              <a:rPr b="1" lang="ru-RU" sz="2400">
                <a:solidFill>
                  <a:srgbClr val="000000"/>
                </a:solidFill>
                <a:latin typeface="Calibri"/>
                <a:ea typeface="Calibri"/>
              </a:rPr>
              <a:t>Конфронтирущая</a:t>
            </a:r>
            <a:r>
              <a:rPr b="1"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b="1" lang="ru-RU" sz="2400">
                <a:solidFill>
                  <a:srgbClr val="000000"/>
                </a:solidFill>
                <a:latin typeface="Calibri"/>
                <a:ea typeface="Calibri"/>
              </a:rPr>
              <a:t>часть</a:t>
            </a:r>
            <a:r>
              <a:rPr b="1"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b="1" lang="ru-RU" sz="2400">
                <a:solidFill>
                  <a:srgbClr val="000000"/>
                </a:solidFill>
                <a:latin typeface="Calibri"/>
                <a:ea typeface="Calibri"/>
              </a:rPr>
              <a:t>терапии:</a:t>
            </a:r>
            <a:endParaRPr/>
          </a:p>
          <a:p>
            <a:pPr>
              <a:lnSpc>
                <a:spcPct val="100000"/>
              </a:lnSpc>
            </a:pP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- Конфронтация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со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страхом</a:t>
            </a:r>
            <a:endParaRPr/>
          </a:p>
          <a:p>
            <a:pPr>
              <a:lnSpc>
                <a:spcPct val="100000"/>
              </a:lnSpc>
            </a:pP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- Парадоксальная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интенция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. </a:t>
            </a:r>
            <a:endParaRPr/>
          </a:p>
          <a:p>
            <a:pPr>
              <a:lnSpc>
                <a:spcPct val="100000"/>
              </a:lnSpc>
            </a:pP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- Вызовите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у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себя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панику</a:t>
            </a:r>
            <a:r>
              <a:rPr lang="ru-RU" sz="2400">
                <a:solidFill>
                  <a:srgbClr val="000000"/>
                </a:solidFill>
                <a:latin typeface="Athelas"/>
                <a:ea typeface="Athelas"/>
              </a:rPr>
              <a:t>!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dur="indefinite" id="71" nodeType="tmRoot" restart="never">
          <p:childTnLst>
            <p:seq>
              <p:cTn id="7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CustomShape 1"/>
          <p:cNvSpPr/>
          <p:nvPr/>
        </p:nvSpPr>
        <p:spPr>
          <a:xfrm>
            <a:off x="253440" y="288000"/>
            <a:ext cx="8746200" cy="1104480"/>
          </a:xfrm>
          <a:prstGeom prst="rect">
            <a:avLst/>
          </a:prstGeom>
          <a:noFill/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b="1" lang="ru-RU" sz="2400">
                <a:solidFill>
                  <a:srgbClr val="37302a"/>
                </a:solidFill>
                <a:latin typeface="Cambria"/>
                <a:ea typeface="Cambria"/>
              </a:rPr>
              <a:t>Литература. </a:t>
            </a:r>
            <a:endParaRPr/>
          </a:p>
        </p:txBody>
      </p:sp>
      <p:sp>
        <p:nvSpPr>
          <p:cNvPr id="280" name="CustomShape 2"/>
          <p:cNvSpPr/>
          <p:nvPr/>
        </p:nvSpPr>
        <p:spPr>
          <a:xfrm>
            <a:off x="216000" y="1224000"/>
            <a:ext cx="9015840" cy="5633640"/>
          </a:xfrm>
          <a:prstGeom prst="rect">
            <a:avLst/>
          </a:prstGeom>
          <a:noFill/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ru-RU" sz="2800">
                <a:solidFill>
                  <a:srgbClr val="000000"/>
                </a:solidFill>
                <a:latin typeface="Times New Roman"/>
                <a:ea typeface="Calibri"/>
              </a:rPr>
              <a:t>1. Roger Baker. Understanding Panic Attacks and Overcoming Fear: Updated and Revised 3rd Edition.</a:t>
            </a:r>
            <a:endParaRPr/>
          </a:p>
          <a:p>
            <a:pPr>
              <a:lnSpc>
                <a:spcPct val="100000"/>
              </a:lnSpc>
            </a:pPr>
            <a:r>
              <a:rPr lang="ru-RU" sz="2800">
                <a:solidFill>
                  <a:srgbClr val="000000"/>
                </a:solidFill>
                <a:latin typeface="Times New Roman"/>
                <a:ea typeface="Calibri"/>
              </a:rPr>
              <a:t>2. </a:t>
            </a:r>
            <a:r>
              <a:rPr lang="ru-RU" sz="2800">
                <a:solidFill>
                  <a:srgbClr val="000000"/>
                </a:solidFill>
                <a:latin typeface="Times New Roman"/>
                <a:ea typeface="arial;helvetica"/>
              </a:rPr>
              <a:t>The epidemiology of panic attacks, panic disorder, and agoraphobia in the National Comorbidity Survey Replication. </a:t>
            </a:r>
            <a:r>
              <a:rPr lang="ru-RU" sz="2800" u="sng">
                <a:solidFill>
                  <a:srgbClr val="000000"/>
                </a:solidFill>
                <a:latin typeface="Times New Roman"/>
                <a:ea typeface="Calibri"/>
                <a:hlinkClick r:id="rId1"/>
              </a:rPr>
              <a:t>Ronald C. Kessler</a:t>
            </a:r>
            <a:r>
              <a:rPr lang="ru-RU" sz="2800">
                <a:solidFill>
                  <a:srgbClr val="000000"/>
                </a:solidFill>
                <a:latin typeface="Times New Roman"/>
                <a:ea typeface="Calibri"/>
              </a:rPr>
              <a:t>, PhD, </a:t>
            </a:r>
            <a:r>
              <a:rPr lang="ru-RU" sz="2800" u="sng">
                <a:solidFill>
                  <a:srgbClr val="000000"/>
                </a:solidFill>
                <a:latin typeface="Times New Roman"/>
                <a:ea typeface="Calibri"/>
                <a:hlinkClick r:id="rId2"/>
              </a:rPr>
              <a:t>Wai Tat Chiu</a:t>
            </a:r>
            <a:r>
              <a:rPr lang="ru-RU" sz="2800">
                <a:solidFill>
                  <a:srgbClr val="000000"/>
                </a:solidFill>
                <a:latin typeface="Times New Roman"/>
                <a:ea typeface="Calibri"/>
              </a:rPr>
              <a:t>, AM, </a:t>
            </a:r>
            <a:r>
              <a:rPr lang="ru-RU" sz="2800" u="sng">
                <a:solidFill>
                  <a:srgbClr val="000000"/>
                </a:solidFill>
                <a:latin typeface="Times New Roman"/>
                <a:ea typeface="Calibri"/>
                <a:hlinkClick r:id="rId3"/>
              </a:rPr>
              <a:t>Robert Jin</a:t>
            </a:r>
            <a:r>
              <a:rPr lang="ru-RU" sz="2800">
                <a:solidFill>
                  <a:srgbClr val="000000"/>
                </a:solidFill>
                <a:latin typeface="Times New Roman"/>
                <a:ea typeface="Calibri"/>
              </a:rPr>
              <a:t>, MA, </a:t>
            </a:r>
            <a:r>
              <a:rPr lang="ru-RU" sz="2800" u="sng">
                <a:solidFill>
                  <a:srgbClr val="000000"/>
                </a:solidFill>
                <a:latin typeface="Times New Roman"/>
                <a:ea typeface="Calibri"/>
                <a:hlinkClick r:id="rId4"/>
              </a:rPr>
              <a:t>Ayelet Meron Ruscio</a:t>
            </a:r>
            <a:r>
              <a:rPr lang="ru-RU" sz="2800">
                <a:solidFill>
                  <a:srgbClr val="000000"/>
                </a:solidFill>
                <a:latin typeface="Times New Roman"/>
                <a:ea typeface="Calibri"/>
              </a:rPr>
              <a:t>, PhD, </a:t>
            </a:r>
            <a:r>
              <a:rPr lang="ru-RU" sz="2800" u="sng">
                <a:solidFill>
                  <a:srgbClr val="000000"/>
                </a:solidFill>
                <a:latin typeface="Times New Roman"/>
                <a:ea typeface="Calibri"/>
                <a:hlinkClick r:id="rId5"/>
              </a:rPr>
              <a:t>Katherine Shear</a:t>
            </a:r>
            <a:r>
              <a:rPr lang="ru-RU" sz="2800">
                <a:solidFill>
                  <a:srgbClr val="000000"/>
                </a:solidFill>
                <a:latin typeface="Times New Roman"/>
                <a:ea typeface="Calibri"/>
              </a:rPr>
              <a:t>, MD, and </a:t>
            </a:r>
            <a:r>
              <a:rPr lang="ru-RU" sz="2800" u="sng">
                <a:solidFill>
                  <a:srgbClr val="000000"/>
                </a:solidFill>
                <a:latin typeface="Times New Roman"/>
                <a:ea typeface="Calibri"/>
                <a:hlinkClick r:id="rId6"/>
              </a:rPr>
              <a:t>Ellen E. Walters</a:t>
            </a:r>
            <a:r>
              <a:rPr lang="ru-RU" sz="2800">
                <a:solidFill>
                  <a:srgbClr val="000000"/>
                </a:solidFill>
                <a:latin typeface="Times New Roman"/>
                <a:ea typeface="Calibri"/>
              </a:rPr>
              <a:t>, MS.</a:t>
            </a:r>
            <a:endParaRPr/>
          </a:p>
          <a:p>
            <a:pPr>
              <a:lnSpc>
                <a:spcPct val="100000"/>
              </a:lnSpc>
            </a:pPr>
            <a:r>
              <a:rPr lang="ru-RU" sz="2800">
                <a:solidFill>
                  <a:srgbClr val="000000"/>
                </a:solidFill>
                <a:latin typeface="Times New Roman"/>
                <a:ea typeface="Calibri"/>
              </a:rPr>
              <a:t>3. </a:t>
            </a:r>
            <a:r>
              <a:rPr lang="ru-RU" sz="2800">
                <a:solidFill>
                  <a:srgbClr val="000000"/>
                </a:solidFill>
                <a:latin typeface="Times New Roman"/>
                <a:ea typeface="Helvetica Neue Light;HelveticaNeue-Light"/>
              </a:rPr>
              <a:t>Oxford Cognitive Therapy Centre (David Westbrook, Rouf Khadija, Gillian Butler и т. д.)</a:t>
            </a:r>
            <a:r>
              <a:rPr lang="ru-RU" sz="280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endParaRPr/>
          </a:p>
          <a:p>
            <a:pPr>
              <a:lnSpc>
                <a:spcPct val="100000"/>
              </a:lnSpc>
            </a:pPr>
            <a:r>
              <a:rPr lang="ru-RU" sz="2800">
                <a:solidFill>
                  <a:srgbClr val="000000"/>
                </a:solidFill>
                <a:latin typeface="Times New Roman"/>
                <a:ea typeface="Calibri"/>
              </a:rPr>
              <a:t>4. Марута Наталья Александровна.</a:t>
            </a:r>
            <a:endParaRPr/>
          </a:p>
          <a:p>
            <a:pPr>
              <a:lnSpc>
                <a:spcPct val="100000"/>
              </a:lnSpc>
            </a:pPr>
            <a:r>
              <a:rPr lang="ru-RU" sz="2800">
                <a:solidFill>
                  <a:srgbClr val="000000"/>
                </a:solidFill>
                <a:latin typeface="Times New Roman"/>
                <a:ea typeface="Calibri"/>
              </a:rPr>
              <a:t>5. Альфрид Ленгле.</a:t>
            </a:r>
            <a:endParaRPr/>
          </a:p>
        </p:txBody>
      </p:sp>
      <p:sp>
        <p:nvSpPr>
          <p:cNvPr id="281" name="CustomShape 3"/>
          <p:cNvSpPr/>
          <p:nvPr/>
        </p:nvSpPr>
        <p:spPr>
          <a:xfrm>
            <a:off x="9191520" y="39600"/>
            <a:ext cx="594360" cy="361080"/>
          </a:xfrm>
          <a:prstGeom prst="rect">
            <a:avLst/>
          </a:prstGeom>
          <a:noFill/>
        </p:spPr>
        <p:txBody>
          <a:bodyPr anchor="ctr" bIns="45000" lIns="27360" rIns="45720" tIns="45000"/>
          <a:p>
            <a:pPr>
              <a:lnSpc>
                <a:spcPct val="100000"/>
              </a:lnSpc>
            </a:pPr>
            <a:fld id="{27EE5884-3B0B-46A5-B5E4-1CAA46A90089}" type="slidenum">
              <a:rPr b="1" lang="ru-RU" sz="1200">
                <a:solidFill>
                  <a:srgbClr val="ffffff"/>
                </a:solidFill>
                <a:latin typeface="Calibri"/>
                <a:ea typeface="Calibri"/>
              </a:rPr>
              <a:t>&lt;номер&gt;</a:t>
            </a:fld>
            <a:endParaRPr/>
          </a:p>
        </p:txBody>
      </p:sp>
    </p:spTree>
  </p:cSld>
  <p:timing>
    <p:tnLst>
      <p:par>
        <p:cTn dur="indefinite" id="73" nodeType="tmRoot" restart="never">
          <p:childTnLst>
            <p:seq>
              <p:cTn id="7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CustomShape 1"/>
          <p:cNvSpPr/>
          <p:nvPr/>
        </p:nvSpPr>
        <p:spPr>
          <a:xfrm>
            <a:off x="485640" y="333360"/>
            <a:ext cx="8746200" cy="1104480"/>
          </a:xfrm>
          <a:prstGeom prst="rect">
            <a:avLst/>
          </a:prstGeom>
          <a:noFill/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b="1" lang="ru-RU" sz="2400">
                <a:solidFill>
                  <a:srgbClr val="37302a"/>
                </a:solidFill>
                <a:latin typeface="Cambria"/>
                <a:ea typeface="Cambria"/>
              </a:rPr>
              <a:t>Почему важен рабочий альянс?</a:t>
            </a:r>
            <a:endParaRPr/>
          </a:p>
        </p:txBody>
      </p:sp>
      <p:sp>
        <p:nvSpPr>
          <p:cNvPr id="207" name="CustomShape 2"/>
          <p:cNvSpPr/>
          <p:nvPr/>
        </p:nvSpPr>
        <p:spPr>
          <a:xfrm>
            <a:off x="216000" y="1224000"/>
            <a:ext cx="9015840" cy="5633640"/>
          </a:xfrm>
          <a:prstGeom prst="rect">
            <a:avLst/>
          </a:prstGeom>
          <a:noFill/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-</a:t>
            </a:r>
            <a:r>
              <a:rPr lang="ru-RU" sz="2200">
                <a:solidFill>
                  <a:srgbClr val="000000"/>
                </a:solidFill>
                <a:latin typeface="Calibri"/>
                <a:ea typeface="Calibri"/>
              </a:rPr>
              <a:t> М</a:t>
            </a:r>
            <a:r>
              <a:rPr lang="ru-RU" sz="2200">
                <a:solidFill>
                  <a:srgbClr val="000000"/>
                </a:solidFill>
                <a:latin typeface="Times New Roman"/>
                <a:ea typeface="Calibri"/>
              </a:rPr>
              <a:t>нительные/чувствительные (“highly sensitive person”);</a:t>
            </a:r>
            <a:endParaRPr/>
          </a:p>
          <a:p>
            <a:pPr>
              <a:lnSpc>
                <a:spcPct val="100000"/>
              </a:lnSpc>
            </a:pPr>
            <a:r>
              <a:rPr lang="ru-RU" sz="2200">
                <a:solidFill>
                  <a:srgbClr val="000000"/>
                </a:solidFill>
                <a:latin typeface="Times New Roman"/>
                <a:ea typeface="Calibri"/>
              </a:rPr>
              <a:t>- В детстве переживали травматический опыт (опыт отвержения, «неувиденности» со стороны родителей; </a:t>
            </a:r>
            <a:endParaRPr/>
          </a:p>
          <a:p>
            <a:pPr>
              <a:lnSpc>
                <a:spcPct val="100000"/>
              </a:lnSpc>
            </a:pPr>
            <a:r>
              <a:rPr lang="ru-RU" sz="2200">
                <a:solidFill>
                  <a:srgbClr val="000000"/>
                </a:solidFill>
                <a:latin typeface="Times New Roman"/>
                <a:ea typeface="Calibri"/>
              </a:rPr>
              <a:t>- В детстве был опыт переживания утраты (смерть значимых людей) (фиксированный страх смерти «если они умерли, тогда и я могу»);</a:t>
            </a:r>
            <a:endParaRPr/>
          </a:p>
          <a:p>
            <a:pPr>
              <a:lnSpc>
                <a:spcPct val="100000"/>
              </a:lnSpc>
            </a:pPr>
            <a:r>
              <a:rPr lang="ru-RU" sz="2200">
                <a:solidFill>
                  <a:srgbClr val="000000"/>
                </a:solidFill>
                <a:latin typeface="Times New Roman"/>
                <a:ea typeface="Calibri"/>
              </a:rPr>
              <a:t>- Частые тревожные проявления в раннем возрасте (пр. пациент с шизоаффективным расстройством или высокие требования со стороны родителей);</a:t>
            </a:r>
            <a:endParaRPr/>
          </a:p>
          <a:p>
            <a:pPr>
              <a:lnSpc>
                <a:spcPct val="100000"/>
              </a:lnSpc>
            </a:pPr>
            <a:r>
              <a:rPr lang="ru-RU" sz="2200">
                <a:solidFill>
                  <a:srgbClr val="000000"/>
                </a:solidFill>
                <a:latin typeface="Times New Roman"/>
                <a:ea typeface="Calibri"/>
              </a:rPr>
              <a:t>- Не позволяли получать удовольствие (запрет на уровне проявления эмоций);</a:t>
            </a:r>
            <a:endParaRPr/>
          </a:p>
          <a:p>
            <a:pPr>
              <a:lnSpc>
                <a:spcPct val="100000"/>
              </a:lnSpc>
            </a:pPr>
            <a:r>
              <a:rPr lang="ru-RU" sz="2200">
                <a:solidFill>
                  <a:srgbClr val="000000"/>
                </a:solidFill>
                <a:latin typeface="Times New Roman"/>
                <a:ea typeface="Calibri"/>
              </a:rPr>
              <a:t>- </a:t>
            </a:r>
            <a:r>
              <a:rPr lang="ru-RU" sz="2200">
                <a:solidFill>
                  <a:srgbClr val="000000"/>
                </a:solidFill>
                <a:latin typeface="Times New Roman"/>
                <a:ea typeface="Symbol"/>
              </a:rPr>
              <a:t> </a:t>
            </a:r>
            <a:r>
              <a:rPr lang="ru-RU" sz="2200">
                <a:solidFill>
                  <a:srgbClr val="000000"/>
                </a:solidFill>
                <a:latin typeface="Times New Roman"/>
                <a:ea typeface="Calibri"/>
              </a:rPr>
              <a:t>Низкий</a:t>
            </a:r>
            <a:r>
              <a:rPr lang="ru-RU" sz="22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200">
                <a:solidFill>
                  <a:srgbClr val="000000"/>
                </a:solidFill>
                <a:latin typeface="Times New Roman"/>
                <a:ea typeface="Calibri"/>
              </a:rPr>
              <a:t>уровень</a:t>
            </a:r>
            <a:r>
              <a:rPr lang="ru-RU" sz="22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200">
                <a:solidFill>
                  <a:srgbClr val="000000"/>
                </a:solidFill>
                <a:latin typeface="Times New Roman"/>
                <a:ea typeface="Calibri"/>
              </a:rPr>
              <a:t>базового</a:t>
            </a:r>
            <a:r>
              <a:rPr lang="ru-RU" sz="22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200">
                <a:solidFill>
                  <a:srgbClr val="000000"/>
                </a:solidFill>
                <a:latin typeface="Times New Roman"/>
                <a:ea typeface="Calibri"/>
              </a:rPr>
              <a:t>доверия</a:t>
            </a:r>
            <a:r>
              <a:rPr lang="ru-RU" sz="22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200">
                <a:solidFill>
                  <a:srgbClr val="000000"/>
                </a:solidFill>
                <a:latin typeface="Times New Roman"/>
                <a:ea typeface="Calibri"/>
              </a:rPr>
              <a:t>–</a:t>
            </a:r>
            <a:r>
              <a:rPr lang="ru-RU" sz="22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200">
                <a:solidFill>
                  <a:srgbClr val="000000"/>
                </a:solidFill>
                <a:latin typeface="Times New Roman"/>
                <a:ea typeface="Calibri"/>
              </a:rPr>
              <a:t>основа</a:t>
            </a:r>
            <a:r>
              <a:rPr lang="ru-RU" sz="22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200">
                <a:solidFill>
                  <a:srgbClr val="000000"/>
                </a:solidFill>
                <a:latin typeface="Times New Roman"/>
                <a:ea typeface="Calibri"/>
              </a:rPr>
              <a:t>для</a:t>
            </a:r>
            <a:r>
              <a:rPr lang="ru-RU" sz="22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200">
                <a:solidFill>
                  <a:srgbClr val="000000"/>
                </a:solidFill>
                <a:latin typeface="Times New Roman"/>
                <a:ea typeface="Calibri"/>
              </a:rPr>
              <a:t>панических</a:t>
            </a:r>
            <a:r>
              <a:rPr lang="ru-RU" sz="2200">
                <a:solidFill>
                  <a:srgbClr val="000000"/>
                </a:solidFill>
                <a:latin typeface="Times New Roman"/>
                <a:ea typeface="Athelas"/>
              </a:rPr>
              <a:t> </a:t>
            </a:r>
            <a:r>
              <a:rPr lang="ru-RU" sz="2200">
                <a:solidFill>
                  <a:srgbClr val="000000"/>
                </a:solidFill>
                <a:latin typeface="Times New Roman"/>
                <a:ea typeface="Calibri"/>
              </a:rPr>
              <a:t>расстройств (поэтому доводят свое состояние до крайней точки тревоги);</a:t>
            </a:r>
            <a:endParaRPr/>
          </a:p>
          <a:p>
            <a:pPr>
              <a:lnSpc>
                <a:spcPct val="100000"/>
              </a:lnSpc>
            </a:pPr>
            <a:r>
              <a:rPr lang="ru-RU" sz="2200">
                <a:solidFill>
                  <a:srgbClr val="000000"/>
                </a:solidFill>
                <a:latin typeface="Times New Roman"/>
                <a:ea typeface="Calibri"/>
              </a:rPr>
              <a:t>- свойственна пациентам с истероидной структурой личности (А.Ленгле).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208" name="CustomShape 3"/>
          <p:cNvSpPr/>
          <p:nvPr/>
        </p:nvSpPr>
        <p:spPr>
          <a:xfrm>
            <a:off x="9191520" y="39600"/>
            <a:ext cx="594360" cy="361080"/>
          </a:xfrm>
          <a:prstGeom prst="rect">
            <a:avLst/>
          </a:prstGeom>
          <a:noFill/>
        </p:spPr>
        <p:txBody>
          <a:bodyPr anchor="ctr" bIns="45000" lIns="27360" rIns="45720" tIns="45000"/>
          <a:p>
            <a:pPr>
              <a:lnSpc>
                <a:spcPct val="100000"/>
              </a:lnSpc>
            </a:pPr>
            <a:fld id="{4D297D5A-8D28-4497-92E1-C53B72F337E3}" type="slidenum">
              <a:rPr b="1" lang="ru-RU" sz="1200">
                <a:solidFill>
                  <a:srgbClr val="ffffff"/>
                </a:solidFill>
                <a:latin typeface="Calibri"/>
                <a:ea typeface="Calibri"/>
              </a:rPr>
              <a:t>&lt;номер&gt;</a:t>
            </a:fld>
            <a:endParaRPr/>
          </a:p>
        </p:txBody>
      </p:sp>
    </p:spTree>
  </p:cSld>
  <p:timing>
    <p:tnLst>
      <p:par>
        <p:cTn dur="indefinite" id="5" nodeType="tmRoot" restart="never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485640" y="333360"/>
            <a:ext cx="8746200" cy="1146960"/>
          </a:xfrm>
          <a:prstGeom prst="rect">
            <a:avLst/>
          </a:prstGeom>
          <a:noFill/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ru-RU" sz="2400">
                <a:solidFill>
                  <a:srgbClr val="37302a"/>
                </a:solidFill>
                <a:latin typeface="Cambria"/>
                <a:ea typeface="Cambria"/>
              </a:rPr>
              <a:t> </a:t>
            </a:r>
            <a:r>
              <a:rPr b="1" lang="ru-RU" sz="3000">
                <a:solidFill>
                  <a:srgbClr val="37302a"/>
                </a:solidFill>
                <a:latin typeface="Cambria"/>
                <a:ea typeface="Cambria"/>
              </a:rPr>
              <a:t>	</a:t>
            </a:r>
            <a:r>
              <a:rPr b="1" lang="ru-RU" sz="3000">
                <a:solidFill>
                  <a:srgbClr val="37302a"/>
                </a:solidFill>
                <a:latin typeface="Cambria"/>
                <a:ea typeface="Cambria"/>
              </a:rPr>
              <a:t>	</a:t>
            </a:r>
            <a:r>
              <a:rPr b="1" lang="ru-RU" sz="3000">
                <a:solidFill>
                  <a:srgbClr val="37302a"/>
                </a:solidFill>
                <a:latin typeface="Cambria"/>
                <a:ea typeface="Cambria"/>
              </a:rPr>
              <a:t>	</a:t>
            </a:r>
            <a:r>
              <a:rPr b="1" lang="ru-RU" sz="3000">
                <a:solidFill>
                  <a:srgbClr val="37302a"/>
                </a:solidFill>
                <a:latin typeface="Cambria"/>
                <a:ea typeface="Cambria"/>
              </a:rPr>
              <a:t>	</a:t>
            </a:r>
            <a:r>
              <a:rPr b="1" lang="ru-RU" sz="3000">
                <a:solidFill>
                  <a:srgbClr val="37302a"/>
                </a:solidFill>
                <a:latin typeface="Cambria"/>
                <a:ea typeface="Cambria"/>
              </a:rPr>
              <a:t>Главная особенность:</a:t>
            </a:r>
            <a:endParaRPr/>
          </a:p>
        </p:txBody>
      </p:sp>
      <p:sp>
        <p:nvSpPr>
          <p:cNvPr id="210" name="CustomShape 2"/>
          <p:cNvSpPr/>
          <p:nvPr/>
        </p:nvSpPr>
        <p:spPr>
          <a:xfrm>
            <a:off x="288000" y="1440000"/>
            <a:ext cx="8943840" cy="5039640"/>
          </a:xfrm>
          <a:prstGeom prst="rect">
            <a:avLst/>
          </a:prstGeom>
          <a:noFill/>
        </p:spPr>
        <p:txBody>
          <a:bodyPr bIns="45000" lIns="90000" rIns="90000" tIns="45000"/>
          <a:p>
            <a:pPr>
              <a:lnSpc>
                <a:spcPct val="100000"/>
              </a:lnSpc>
              <a:buFont typeface="Calibri"/>
              <a:buChar char="»"/>
            </a:pP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Замкнутый круг: </a:t>
            </a:r>
            <a:r>
              <a:rPr lang="ru-RU" sz="2400" u="sng">
                <a:solidFill>
                  <a:srgbClr val="000000"/>
                </a:solidFill>
                <a:latin typeface="Calibri"/>
                <a:ea typeface="Calibri"/>
              </a:rPr>
              <a:t>СТЫДА И ВИНЫ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.</a:t>
            </a:r>
            <a:endParaRPr/>
          </a:p>
          <a:p>
            <a:pPr algn="just">
              <a:lnSpc>
                <a:spcPts val="62"/>
              </a:lnSpc>
            </a:pPr>
            <a:endParaRPr/>
          </a:p>
          <a:p>
            <a:pPr algn="just">
              <a:lnSpc>
                <a:spcPts val="62"/>
              </a:lnSpc>
            </a:pPr>
            <a:r>
              <a:rPr b="1" i="1" lang="ru-RU" sz="3200">
                <a:solidFill>
                  <a:srgbClr val="000000"/>
                </a:solidFill>
                <a:latin typeface="Calibri"/>
                <a:ea typeface="Calibri"/>
              </a:rPr>
              <a:t>“</a:t>
            </a:r>
            <a:r>
              <a:rPr b="1" i="1" lang="ru-RU" sz="3200">
                <a:solidFill>
                  <a:srgbClr val="000000"/>
                </a:solidFill>
                <a:latin typeface="Times New Roman CYR"/>
                <a:ea typeface="Times New Roman CYR"/>
              </a:rPr>
              <a:t>Когда ощущаю чувство вины, то чувствую конфликт с самим собой; когда ощущаю стыд, то чувствую конфликт с другими</a:t>
            </a:r>
            <a:r>
              <a:rPr b="1" i="1" lang="ru-RU" sz="3200">
                <a:solidFill>
                  <a:srgbClr val="000000"/>
                </a:solidFill>
                <a:latin typeface="Times New Roman"/>
                <a:ea typeface="Times New Roman"/>
              </a:rPr>
              <a:t>». </a:t>
            </a:r>
            <a:r>
              <a:rPr lang="ru-RU" sz="2200">
                <a:solidFill>
                  <a:srgbClr val="000000"/>
                </a:solidFill>
                <a:latin typeface="Times New Roman"/>
                <a:ea typeface="Times New Roman"/>
              </a:rPr>
              <a:t>(Рис. Сидящий ребенок в углу).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- Вина характеризуется </a:t>
            </a:r>
            <a:r>
              <a:rPr lang="ru-RU" sz="2400" u="sng">
                <a:solidFill>
                  <a:srgbClr val="000000"/>
                </a:solidFill>
                <a:latin typeface="Calibri"/>
                <a:ea typeface="Calibri"/>
              </a:rPr>
              <a:t>тяжестью в груди</a:t>
            </a: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; </a:t>
            </a:r>
            <a:endParaRPr/>
          </a:p>
          <a:p>
            <a:pPr algn="just">
              <a:lnSpc>
                <a:spcPts val="62"/>
              </a:lnSpc>
            </a:pPr>
            <a:r>
              <a:rPr lang="ru-RU" sz="2400">
                <a:solidFill>
                  <a:srgbClr val="000000"/>
                </a:solidFill>
                <a:latin typeface="Calibri"/>
                <a:ea typeface="Calibri"/>
              </a:rPr>
              <a:t>- Стыд обычно ощущается как общий телесный дискомфорт, а затем он начинает концентрироваться в </a:t>
            </a:r>
            <a:r>
              <a:rPr lang="ru-RU" sz="2400" u="sng">
                <a:solidFill>
                  <a:srgbClr val="000000"/>
                </a:solidFill>
                <a:latin typeface="Calibri"/>
                <a:ea typeface="Calibri"/>
              </a:rPr>
              <a:t>брюшной полости в виде тошноты; </a:t>
            </a:r>
            <a:endParaRPr/>
          </a:p>
        </p:txBody>
      </p:sp>
      <p:sp>
        <p:nvSpPr>
          <p:cNvPr id="211" name="CustomShape 3"/>
          <p:cNvSpPr/>
          <p:nvPr/>
        </p:nvSpPr>
        <p:spPr>
          <a:xfrm>
            <a:off x="388800" y="1600200"/>
            <a:ext cx="4291920" cy="4521960"/>
          </a:xfrm>
          <a:prstGeom prst="rect">
            <a:avLst/>
          </a:prstGeom>
          <a:noFill/>
        </p:spPr>
      </p:sp>
      <p:sp>
        <p:nvSpPr>
          <p:cNvPr id="212" name="CustomShape 4"/>
          <p:cNvSpPr/>
          <p:nvPr/>
        </p:nvSpPr>
        <p:spPr>
          <a:xfrm>
            <a:off x="9191520" y="39600"/>
            <a:ext cx="594360" cy="361080"/>
          </a:xfrm>
          <a:prstGeom prst="rect">
            <a:avLst/>
          </a:prstGeom>
          <a:noFill/>
        </p:spPr>
        <p:txBody>
          <a:bodyPr anchor="ctr" bIns="45000" lIns="27360" rIns="45720" tIns="45000"/>
          <a:p>
            <a:pPr>
              <a:lnSpc>
                <a:spcPct val="100000"/>
              </a:lnSpc>
            </a:pPr>
            <a:fld id="{CF99F66F-7818-4EFA-8448-9F249AC4FCDE}" type="slidenum">
              <a:rPr b="1" lang="ru-RU" sz="1200">
                <a:solidFill>
                  <a:srgbClr val="ffffff"/>
                </a:solidFill>
                <a:latin typeface="Calibri"/>
                <a:ea typeface="Calibri"/>
              </a:rPr>
              <a:t>&lt;номер&gt;</a:t>
            </a:fld>
            <a:endParaRPr/>
          </a:p>
        </p:txBody>
      </p:sp>
    </p:spTree>
  </p:cSld>
  <p:timing>
    <p:tnLst>
      <p:par>
        <p:cTn dur="indefinite" id="7" nodeType="tmRoot" restart="never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CustomShape 1"/>
          <p:cNvSpPr/>
          <p:nvPr/>
        </p:nvSpPr>
        <p:spPr>
          <a:xfrm>
            <a:off x="1863720" y="1523880"/>
            <a:ext cx="5909400" cy="453240"/>
          </a:xfrm>
          <a:prstGeom prst="rect">
            <a:avLst/>
          </a:prstGeom>
          <a:noFill/>
        </p:spPr>
      </p:sp>
      <p:sp>
        <p:nvSpPr>
          <p:cNvPr id="214" name="CustomShape 2"/>
          <p:cNvSpPr/>
          <p:nvPr/>
        </p:nvSpPr>
        <p:spPr>
          <a:xfrm>
            <a:off x="485640" y="333360"/>
            <a:ext cx="8746200" cy="1146960"/>
          </a:xfrm>
          <a:prstGeom prst="rect">
            <a:avLst/>
          </a:prstGeom>
          <a:noFill/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lang="ru-RU" sz="3200">
                <a:solidFill>
                  <a:srgbClr val="000099"/>
                </a:solidFill>
                <a:latin typeface="Cambria"/>
                <a:ea typeface="Cambria"/>
              </a:rPr>
              <a:t>Паническая атака ….</a:t>
            </a:r>
            <a:endParaRPr/>
          </a:p>
        </p:txBody>
      </p:sp>
      <p:sp>
        <p:nvSpPr>
          <p:cNvPr id="215" name="CustomShape 3"/>
          <p:cNvSpPr/>
          <p:nvPr/>
        </p:nvSpPr>
        <p:spPr>
          <a:xfrm>
            <a:off x="792000" y="1323360"/>
            <a:ext cx="8276760" cy="5175000"/>
          </a:xfrm>
          <a:prstGeom prst="rect">
            <a:avLst/>
          </a:prstGeom>
          <a:noFill/>
        </p:spPr>
        <p:txBody>
          <a:bodyPr bIns="45000" lIns="90000" rIns="90000" tIns="45000"/>
          <a:p>
            <a:r>
              <a:rPr lang="ru-RU" sz="2400">
                <a:solidFill>
                  <a:srgbClr val="000000"/>
                </a:solidFill>
                <a:latin typeface="Arial"/>
                <a:ea typeface="Calibri"/>
              </a:rPr>
              <a:t>=Паника</a:t>
            </a:r>
            <a:r>
              <a:rPr lang="ru-RU" sz="2400">
                <a:solidFill>
                  <a:srgbClr val="000000"/>
                </a:solidFill>
                <a:latin typeface="Arial"/>
                <a:ea typeface="Athelas"/>
              </a:rPr>
              <a:t> - </a:t>
            </a:r>
            <a:r>
              <a:rPr lang="ru-RU" sz="2400">
                <a:solidFill>
                  <a:srgbClr val="000000"/>
                </a:solidFill>
                <a:latin typeface="Arial"/>
                <a:ea typeface="Calibri"/>
              </a:rPr>
              <a:t>продукт</a:t>
            </a:r>
            <a:r>
              <a:rPr lang="ru-RU" sz="2400">
                <a:solidFill>
                  <a:srgbClr val="000000"/>
                </a:solidFill>
                <a:latin typeface="Arial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Arial"/>
                <a:ea typeface="Calibri"/>
              </a:rPr>
              <a:t>скорого</a:t>
            </a:r>
            <a:r>
              <a:rPr lang="ru-RU" sz="2400">
                <a:solidFill>
                  <a:srgbClr val="000000"/>
                </a:solidFill>
                <a:latin typeface="Arial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Arial"/>
                <a:ea typeface="Calibri"/>
              </a:rPr>
              <a:t>слишком</a:t>
            </a:r>
            <a:r>
              <a:rPr lang="ru-RU" sz="2400">
                <a:solidFill>
                  <a:srgbClr val="000000"/>
                </a:solidFill>
                <a:latin typeface="Arial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Arial"/>
                <a:ea typeface="Calibri"/>
              </a:rPr>
              <a:t>быстрого</a:t>
            </a:r>
            <a:r>
              <a:rPr lang="ru-RU" sz="2400">
                <a:solidFill>
                  <a:srgbClr val="000000"/>
                </a:solidFill>
                <a:latin typeface="Arial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Arial"/>
                <a:ea typeface="Calibri"/>
              </a:rPr>
              <a:t>восприятия</a:t>
            </a:r>
            <a:r>
              <a:rPr lang="ru-RU" sz="2400">
                <a:solidFill>
                  <a:srgbClr val="000000"/>
                </a:solidFill>
                <a:latin typeface="Arial"/>
                <a:ea typeface="Athelas"/>
              </a:rPr>
              <a:t>.</a:t>
            </a:r>
            <a:endParaRPr/>
          </a:p>
          <a:p>
            <a:r>
              <a:rPr lang="ru-RU" sz="2400">
                <a:solidFill>
                  <a:srgbClr val="000000"/>
                </a:solidFill>
                <a:latin typeface="Arial"/>
                <a:ea typeface="Calibri"/>
              </a:rPr>
              <a:t>Возбудитель</a:t>
            </a:r>
            <a:r>
              <a:rPr lang="ru-RU" sz="2400">
                <a:solidFill>
                  <a:srgbClr val="000000"/>
                </a:solidFill>
                <a:latin typeface="Arial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Arial"/>
                <a:ea typeface="Calibri"/>
              </a:rPr>
              <a:t>паники</a:t>
            </a:r>
            <a:r>
              <a:rPr lang="ru-RU" sz="2400">
                <a:solidFill>
                  <a:srgbClr val="000000"/>
                </a:solidFill>
                <a:latin typeface="Arial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Arial"/>
                <a:ea typeface="Calibri"/>
              </a:rPr>
              <a:t>–</a:t>
            </a:r>
            <a:r>
              <a:rPr lang="ru-RU" sz="2400">
                <a:solidFill>
                  <a:srgbClr val="000000"/>
                </a:solidFill>
                <a:latin typeface="Arial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Arial"/>
                <a:ea typeface="Calibri"/>
              </a:rPr>
              <a:t>маленькие</a:t>
            </a:r>
            <a:r>
              <a:rPr lang="ru-RU" sz="2400">
                <a:solidFill>
                  <a:srgbClr val="000000"/>
                </a:solidFill>
                <a:latin typeface="Arial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Arial"/>
                <a:ea typeface="Calibri"/>
              </a:rPr>
              <a:t>и</a:t>
            </a:r>
            <a:r>
              <a:rPr lang="ru-RU" sz="2400">
                <a:solidFill>
                  <a:srgbClr val="000000"/>
                </a:solidFill>
                <a:latin typeface="Arial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Arial"/>
                <a:ea typeface="Calibri"/>
              </a:rPr>
              <a:t>совсем</a:t>
            </a:r>
            <a:r>
              <a:rPr lang="ru-RU" sz="2400">
                <a:solidFill>
                  <a:srgbClr val="000000"/>
                </a:solidFill>
                <a:latin typeface="Arial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Arial"/>
                <a:ea typeface="Calibri"/>
              </a:rPr>
              <a:t>маленькие</a:t>
            </a:r>
            <a:r>
              <a:rPr lang="ru-RU" sz="2400">
                <a:solidFill>
                  <a:srgbClr val="000000"/>
                </a:solidFill>
                <a:latin typeface="Arial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Arial"/>
                <a:ea typeface="Calibri"/>
              </a:rPr>
              <a:t>часто</a:t>
            </a:r>
            <a:r>
              <a:rPr lang="ru-RU" sz="2400">
                <a:solidFill>
                  <a:srgbClr val="000000"/>
                </a:solidFill>
                <a:latin typeface="Arial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Arial"/>
                <a:ea typeface="Calibri"/>
              </a:rPr>
              <a:t>не</a:t>
            </a:r>
            <a:r>
              <a:rPr lang="ru-RU" sz="2400">
                <a:solidFill>
                  <a:srgbClr val="000000"/>
                </a:solidFill>
                <a:latin typeface="Arial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Arial"/>
                <a:ea typeface="Calibri"/>
              </a:rPr>
              <a:t>замечаемые</a:t>
            </a:r>
            <a:r>
              <a:rPr lang="ru-RU" sz="2400">
                <a:solidFill>
                  <a:srgbClr val="000000"/>
                </a:solidFill>
                <a:latin typeface="Arial"/>
                <a:ea typeface="Athelas"/>
              </a:rPr>
              <a:t> восприятия, </a:t>
            </a:r>
            <a:r>
              <a:rPr lang="ru-RU" sz="2400">
                <a:solidFill>
                  <a:srgbClr val="000000"/>
                </a:solidFill>
                <a:latin typeface="Arial"/>
                <a:ea typeface="Calibri"/>
              </a:rPr>
              <a:t>мысли</a:t>
            </a:r>
            <a:r>
              <a:rPr lang="ru-RU" sz="2400">
                <a:solidFill>
                  <a:srgbClr val="000000"/>
                </a:solidFill>
                <a:latin typeface="Arial"/>
                <a:ea typeface="Athelas"/>
              </a:rPr>
              <a:t>, </a:t>
            </a:r>
            <a:r>
              <a:rPr lang="ru-RU" sz="2400">
                <a:solidFill>
                  <a:srgbClr val="000000"/>
                </a:solidFill>
                <a:latin typeface="Arial"/>
                <a:ea typeface="Calibri"/>
              </a:rPr>
              <a:t>ощущения</a:t>
            </a:r>
            <a:r>
              <a:rPr lang="ru-RU" sz="2400">
                <a:solidFill>
                  <a:srgbClr val="000000"/>
                </a:solidFill>
                <a:latin typeface="Arial"/>
                <a:ea typeface="Athelas"/>
              </a:rPr>
              <a:t>, </a:t>
            </a:r>
            <a:r>
              <a:rPr lang="ru-RU" sz="2400">
                <a:solidFill>
                  <a:srgbClr val="000000"/>
                </a:solidFill>
                <a:latin typeface="Arial"/>
                <a:ea typeface="Calibri"/>
              </a:rPr>
              <a:t>воспоминания</a:t>
            </a:r>
            <a:r>
              <a:rPr lang="ru-RU" sz="2400">
                <a:solidFill>
                  <a:srgbClr val="000000"/>
                </a:solidFill>
                <a:latin typeface="Arial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Arial"/>
                <a:ea typeface="Calibri"/>
              </a:rPr>
              <a:t>или</a:t>
            </a:r>
            <a:r>
              <a:rPr lang="ru-RU" sz="2400">
                <a:solidFill>
                  <a:srgbClr val="000000"/>
                </a:solidFill>
                <a:latin typeface="Arial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Arial"/>
                <a:ea typeface="Calibri"/>
              </a:rPr>
              <a:t>представления</a:t>
            </a:r>
            <a:r>
              <a:rPr lang="ru-RU" sz="2400">
                <a:solidFill>
                  <a:srgbClr val="000000"/>
                </a:solidFill>
                <a:latin typeface="Arial"/>
                <a:ea typeface="Athelas"/>
              </a:rPr>
              <a:t>, </a:t>
            </a:r>
            <a:r>
              <a:rPr lang="ru-RU" sz="2400">
                <a:solidFill>
                  <a:srgbClr val="000000"/>
                </a:solidFill>
                <a:latin typeface="Arial"/>
                <a:ea typeface="Calibri"/>
              </a:rPr>
              <a:t>которые</a:t>
            </a:r>
            <a:r>
              <a:rPr lang="ru-RU" sz="2400">
                <a:solidFill>
                  <a:srgbClr val="000000"/>
                </a:solidFill>
                <a:latin typeface="Arial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Arial"/>
                <a:ea typeface="Calibri"/>
              </a:rPr>
              <a:t>молниеносно</a:t>
            </a:r>
            <a:r>
              <a:rPr lang="ru-RU" sz="2400">
                <a:solidFill>
                  <a:srgbClr val="000000"/>
                </a:solidFill>
                <a:latin typeface="Arial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Arial"/>
                <a:ea typeface="Calibri"/>
              </a:rPr>
              <a:t>и</a:t>
            </a:r>
            <a:r>
              <a:rPr lang="ru-RU" sz="2400">
                <a:solidFill>
                  <a:srgbClr val="000000"/>
                </a:solidFill>
                <a:latin typeface="Arial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Arial"/>
                <a:ea typeface="Calibri"/>
              </a:rPr>
              <a:t>преувеличенно</a:t>
            </a:r>
            <a:r>
              <a:rPr lang="ru-RU" sz="2400">
                <a:solidFill>
                  <a:srgbClr val="000000"/>
                </a:solidFill>
                <a:latin typeface="Arial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Arial"/>
                <a:ea typeface="Calibri"/>
              </a:rPr>
              <a:t>связываются</a:t>
            </a:r>
            <a:r>
              <a:rPr lang="ru-RU" sz="2400">
                <a:solidFill>
                  <a:srgbClr val="000000"/>
                </a:solidFill>
                <a:latin typeface="Arial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Arial"/>
                <a:ea typeface="Calibri"/>
              </a:rPr>
              <a:t>со</a:t>
            </a:r>
            <a:r>
              <a:rPr lang="ru-RU" sz="2400">
                <a:solidFill>
                  <a:srgbClr val="000000"/>
                </a:solidFill>
                <a:latin typeface="Arial"/>
                <a:ea typeface="Athelas"/>
              </a:rPr>
              <a:t> </a:t>
            </a:r>
            <a:r>
              <a:rPr lang="ru-RU" sz="2400">
                <a:solidFill>
                  <a:srgbClr val="000000"/>
                </a:solidFill>
                <a:latin typeface="Arial"/>
                <a:ea typeface="Calibri"/>
              </a:rPr>
              <a:t>смертью</a:t>
            </a:r>
            <a:r>
              <a:rPr lang="ru-RU" sz="2400">
                <a:solidFill>
                  <a:srgbClr val="000000"/>
                </a:solidFill>
                <a:latin typeface="Arial"/>
                <a:ea typeface="Athelas"/>
              </a:rPr>
              <a:t>.</a:t>
            </a:r>
            <a:endParaRPr/>
          </a:p>
          <a:p>
            <a:r>
              <a:rPr lang="ru-RU" sz="2400">
                <a:solidFill>
                  <a:srgbClr val="000000"/>
                </a:solidFill>
                <a:latin typeface="Arial"/>
                <a:ea typeface="Calibri"/>
              </a:rPr>
              <a:t>= Паника как расстройство (F41.1) и паника как реакция (F41.0), которая может быть здоровой реакцией. В </a:t>
            </a:r>
            <a:r>
              <a:rPr b="1" lang="ru-RU" sz="2400" u="sng">
                <a:solidFill>
                  <a:srgbClr val="000000"/>
                </a:solidFill>
                <a:latin typeface="Arial"/>
                <a:ea typeface="Calibri"/>
              </a:rPr>
              <a:t>паническом расстройстве</a:t>
            </a:r>
            <a:r>
              <a:rPr lang="ru-RU" sz="2400" u="sng">
                <a:solidFill>
                  <a:srgbClr val="000000"/>
                </a:solidFill>
                <a:latin typeface="Arial"/>
                <a:ea typeface="Calibri"/>
              </a:rPr>
              <a:t> </a:t>
            </a:r>
            <a:r>
              <a:rPr lang="ru-RU" sz="2400">
                <a:solidFill>
                  <a:srgbClr val="000000"/>
                </a:solidFill>
                <a:latin typeface="Arial"/>
                <a:ea typeface="Calibri"/>
              </a:rPr>
              <a:t>нет реальной угрозы, а вот в </a:t>
            </a:r>
            <a:r>
              <a:rPr b="1" lang="ru-RU" sz="2400" u="sng">
                <a:solidFill>
                  <a:srgbClr val="000000"/>
                </a:solidFill>
                <a:latin typeface="Arial"/>
                <a:ea typeface="Calibri"/>
              </a:rPr>
              <a:t>панике-реакции</a:t>
            </a:r>
            <a:r>
              <a:rPr lang="ru-RU" sz="2400">
                <a:solidFill>
                  <a:srgbClr val="000000"/>
                </a:solidFill>
                <a:latin typeface="Arial"/>
                <a:ea typeface="Calibri"/>
              </a:rPr>
              <a:t> может быть что-то, пришедшее извне. </a:t>
            </a:r>
            <a:endParaRPr/>
          </a:p>
        </p:txBody>
      </p:sp>
    </p:spTree>
  </p:cSld>
  <p:timing>
    <p:tnLst>
      <p:par>
        <p:cTn dur="indefinite" id="9" nodeType="tmRoot" restart="never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CustomShape 1"/>
          <p:cNvSpPr/>
          <p:nvPr/>
        </p:nvSpPr>
        <p:spPr>
          <a:xfrm>
            <a:off x="1863720" y="1523880"/>
            <a:ext cx="5909400" cy="453240"/>
          </a:xfrm>
          <a:prstGeom prst="rect">
            <a:avLst/>
          </a:prstGeom>
          <a:noFill/>
        </p:spPr>
      </p:sp>
      <p:sp>
        <p:nvSpPr>
          <p:cNvPr id="217" name="CustomShape 2"/>
          <p:cNvSpPr/>
          <p:nvPr/>
        </p:nvSpPr>
        <p:spPr>
          <a:xfrm>
            <a:off x="485640" y="333360"/>
            <a:ext cx="8746200" cy="1146960"/>
          </a:xfrm>
          <a:prstGeom prst="rect">
            <a:avLst/>
          </a:prstGeom>
          <a:noFill/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lang="ru-RU" sz="3200">
                <a:solidFill>
                  <a:srgbClr val="000099"/>
                </a:solidFill>
                <a:latin typeface="Cambria"/>
                <a:ea typeface="Cambria"/>
              </a:rPr>
              <a:t>Почему терапевтический альянс важен?</a:t>
            </a:r>
            <a:endParaRPr/>
          </a:p>
        </p:txBody>
      </p:sp>
      <p:sp>
        <p:nvSpPr>
          <p:cNvPr id="218" name="CustomShape 3"/>
          <p:cNvSpPr/>
          <p:nvPr/>
        </p:nvSpPr>
        <p:spPr>
          <a:xfrm>
            <a:off x="792000" y="1323360"/>
            <a:ext cx="8276760" cy="5175000"/>
          </a:xfrm>
          <a:prstGeom prst="rect">
            <a:avLst/>
          </a:prstGeom>
          <a:noFill/>
        </p:spPr>
        <p:txBody>
          <a:bodyPr bIns="45000" lIns="90000" rIns="90000" tIns="45000"/>
          <a:p>
            <a:r>
              <a:rPr lang="ru-RU" sz="2400">
                <a:solidFill>
                  <a:srgbClr val="000000"/>
                </a:solidFill>
                <a:latin typeface="Arial"/>
                <a:ea typeface="Calibri"/>
              </a:rPr>
              <a:t>- Рабочий альянс позволяет привести к «реальным отношениям» клиента и терапевта;</a:t>
            </a:r>
            <a:endParaRPr/>
          </a:p>
          <a:p>
            <a:r>
              <a:rPr lang="ru-RU" sz="2400">
                <a:solidFill>
                  <a:srgbClr val="000000"/>
                </a:solidFill>
                <a:latin typeface="Arial"/>
                <a:ea typeface="Calibri"/>
              </a:rPr>
              <a:t>- Предполагает восприятие и ориентирование терапевта как «реальной личности», то есть существование динамичных, но свободных от искажений, создаваемых переносом, отношений. </a:t>
            </a:r>
            <a:endParaRPr/>
          </a:p>
          <a:p>
            <a:r>
              <a:rPr lang="ru-RU" sz="2400">
                <a:solidFill>
                  <a:srgbClr val="000000"/>
                </a:solidFill>
                <a:latin typeface="Arial"/>
                <a:ea typeface="Calibri"/>
              </a:rPr>
              <a:t>- Метод двойной петли (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Times New Roman"/>
              </a:rPr>
              <a:t>D</a:t>
            </a:r>
            <a:r>
              <a:rPr lang="ru-RU" sz="2400">
                <a:solidFill>
                  <a:srgbClr val="000000"/>
                </a:solidFill>
                <a:latin typeface="Arial"/>
                <a:ea typeface="Calibri"/>
              </a:rPr>
              <a:t>ouble Loop) как способ преодолеть (Double Bind).  </a:t>
            </a:r>
            <a:endParaRPr/>
          </a:p>
        </p:txBody>
      </p:sp>
    </p:spTree>
  </p:cSld>
  <p:timing>
    <p:tnLst>
      <p:par>
        <p:cTn dur="indefinite" id="11" nodeType="tmRoot" restart="never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CustomShape 1"/>
          <p:cNvSpPr/>
          <p:nvPr/>
        </p:nvSpPr>
        <p:spPr>
          <a:xfrm>
            <a:off x="648000" y="3870720"/>
            <a:ext cx="3480480" cy="2358360"/>
          </a:xfrm>
          <a:prstGeom prst="ellipse">
            <a:avLst/>
          </a:prstGeom>
          <a:solidFill>
            <a:srgbClr val="dddddd"/>
          </a:solidFill>
        </p:spPr>
        <p:txBody>
          <a:bodyPr anchor="ctr" bIns="45000" lIns="90000" rIns="90000" tIns="45000"/>
          <a:p>
            <a:r>
              <a:rPr lang="ru-RU" sz="2400">
                <a:solidFill>
                  <a:srgbClr val="000000"/>
                </a:solidFill>
                <a:latin typeface="Arial"/>
                <a:ea typeface="Calibri"/>
              </a:rPr>
              <a:t>Метод двойной петли (</a:t>
            </a:r>
            <a:r>
              <a:rPr lang="ru-RU" sz="2400">
                <a:solidFill>
                  <a:srgbClr val="000000"/>
                </a:solidFill>
                <a:latin typeface="Times New Roman"/>
                <a:ea typeface="Times New Roman"/>
              </a:rPr>
              <a:t>D</a:t>
            </a:r>
            <a:r>
              <a:rPr lang="ru-RU" sz="2400">
                <a:solidFill>
                  <a:srgbClr val="000000"/>
                </a:solidFill>
                <a:latin typeface="Arial"/>
                <a:ea typeface="Calibri"/>
              </a:rPr>
              <a:t>ouble Loop)</a:t>
            </a:r>
            <a:endParaRPr/>
          </a:p>
        </p:txBody>
      </p:sp>
      <p:sp>
        <p:nvSpPr>
          <p:cNvPr id="220" name="CustomShape 2"/>
          <p:cNvSpPr/>
          <p:nvPr/>
        </p:nvSpPr>
        <p:spPr>
          <a:xfrm>
            <a:off x="551160" y="1529280"/>
            <a:ext cx="3480480" cy="2358360"/>
          </a:xfrm>
          <a:prstGeom prst="ellipse">
            <a:avLst/>
          </a:prstGeom>
          <a:solidFill>
            <a:srgbClr val="ff9933"/>
          </a:solidFill>
        </p:spPr>
        <p:txBody>
          <a:bodyPr anchor="ctr" bIns="45000" lIns="90000" rIns="90000" tIns="45000"/>
          <a:p>
            <a:r>
              <a:rPr b="1" lang="ru-RU" sz="2800">
                <a:solidFill>
                  <a:srgbClr val="000000"/>
                </a:solidFill>
              </a:rPr>
              <a:t>Стыд и вина=</a:t>
            </a:r>
            <a:r>
              <a:rPr lang="ru-RU" sz="2400">
                <a:solidFill>
                  <a:srgbClr val="000000"/>
                </a:solidFill>
                <a:latin typeface="Arial"/>
                <a:ea typeface="Calibri"/>
              </a:rPr>
              <a:t>Double Bind</a:t>
            </a:r>
            <a:endParaRPr/>
          </a:p>
        </p:txBody>
      </p:sp>
      <p:sp>
        <p:nvSpPr>
          <p:cNvPr id="221" name="CustomShape 3"/>
          <p:cNvSpPr/>
          <p:nvPr/>
        </p:nvSpPr>
        <p:spPr>
          <a:xfrm>
            <a:off x="4032000" y="1512000"/>
            <a:ext cx="3479040" cy="2358360"/>
          </a:xfrm>
          <a:prstGeom prst="ellipse">
            <a:avLst/>
          </a:prstGeom>
          <a:solidFill>
            <a:srgbClr val="ccff66"/>
          </a:solidFill>
        </p:spPr>
        <p:txBody>
          <a:bodyPr anchor="ctr" bIns="45000" lIns="90000" rIns="90000" tIns="45000"/>
          <a:p>
            <a:r>
              <a:rPr b="1" lang="ru-RU" sz="2400">
                <a:solidFill>
                  <a:srgbClr val="000000"/>
                </a:solidFill>
              </a:rPr>
              <a:t>Переживание: стыд и вина—страх(сжатие)--угнетение и ужас</a:t>
            </a:r>
            <a:endParaRPr/>
          </a:p>
        </p:txBody>
      </p:sp>
      <p:sp>
        <p:nvSpPr>
          <p:cNvPr id="222" name="CustomShape 4"/>
          <p:cNvSpPr/>
          <p:nvPr/>
        </p:nvSpPr>
        <p:spPr>
          <a:xfrm>
            <a:off x="4005360" y="3767760"/>
            <a:ext cx="3479040" cy="2358360"/>
          </a:xfrm>
          <a:prstGeom prst="ellipse">
            <a:avLst/>
          </a:prstGeom>
          <a:solidFill>
            <a:srgbClr val="000099"/>
          </a:solidFill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b="1" lang="ru-RU">
                <a:solidFill>
                  <a:srgbClr val="ffffff"/>
                </a:solidFill>
                <a:latin typeface="Palatino Linotype"/>
                <a:ea typeface="Palatino Linotype"/>
              </a:rPr>
              <a:t>Рабочий Альянс=доверие</a:t>
            </a:r>
            <a:endParaRPr/>
          </a:p>
        </p:txBody>
      </p:sp>
      <p:sp>
        <p:nvSpPr>
          <p:cNvPr id="223" name="CustomShape 5"/>
          <p:cNvSpPr/>
          <p:nvPr/>
        </p:nvSpPr>
        <p:spPr>
          <a:xfrm>
            <a:off x="3458520" y="3312000"/>
            <a:ext cx="1293120" cy="1062720"/>
          </a:xfrm>
          <a:prstGeom prst="rect">
            <a:avLst/>
          </a:prstGeom>
          <a:solidFill>
            <a:srgbClr val="cfe7f5"/>
          </a:solidFill>
          <a:ln w="9360">
            <a:solidFill>
              <a:srgbClr val="000000"/>
            </a:solidFill>
            <a:miter/>
          </a:ln>
        </p:spPr>
        <p:txBody>
          <a:bodyPr anchor="ctr" bIns="45000" lIns="90000" rIns="90000" tIns="45000"/>
          <a:p>
            <a:r>
              <a:rPr lang="ru-RU"/>
              <a:t>Истинное Я=через ассертивность</a:t>
            </a:r>
            <a:endParaRPr/>
          </a:p>
        </p:txBody>
      </p:sp>
      <p:sp>
        <p:nvSpPr>
          <p:cNvPr id="224" name="CustomShape 6"/>
          <p:cNvSpPr/>
          <p:nvPr/>
        </p:nvSpPr>
        <p:spPr>
          <a:xfrm>
            <a:off x="485640" y="333360"/>
            <a:ext cx="8746200" cy="1146960"/>
          </a:xfrm>
          <a:prstGeom prst="rect">
            <a:avLst/>
          </a:prstGeom>
          <a:noFill/>
        </p:spPr>
        <p:txBody>
          <a:bodyPr anchor="ctr" bIns="45000" lIns="90000" rIns="90000" tIns="45000"/>
          <a:p>
            <a:r>
              <a:rPr lang="ru-RU" sz="2600">
                <a:solidFill>
                  <a:srgbClr val="000000"/>
                </a:solidFill>
              </a:rPr>
              <a:t>4-и составляющих при работе с ПА.</a:t>
            </a:r>
            <a:endParaRPr/>
          </a:p>
        </p:txBody>
      </p:sp>
    </p:spTree>
  </p:cSld>
  <p:timing>
    <p:tnLst>
      <p:par>
        <p:cTn dur="indefinite" id="13" nodeType="tmRoot" restart="never">
          <p:childTnLst>
            <p:seq>
              <p:cTn dur="indefinite" id="14" nodeType="mainSeq">
                <p:childTnLst>
                  <p:par>
                    <p:cTn fill="hold" id="15">
                      <p:stCondLst>
                        <p:cond delay="indefinite"/>
                      </p:stCondLst>
                      <p:childTnLst>
                        <p:par>
                          <p:cTn fill="hold" id="16">
                            <p:stCondLst>
                              <p:cond delay="0"/>
                            </p:stCondLst>
                            <p:childTnLst>
                              <p:par>
                                <p:cTn fill="hold" id="17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freeze" id="19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">
                      <p:stCondLst>
                        <p:cond delay="indefinite"/>
                      </p:stCondLst>
                      <p:childTnLst>
                        <p:par>
                          <p:cTn fill="hold" id="21">
                            <p:stCondLst>
                              <p:cond delay="0"/>
                            </p:stCondLst>
                            <p:childTnLst>
                              <p:par>
                                <p:cTn fill="hold" id="22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freeze" id="24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CustomShape 1"/>
          <p:cNvSpPr/>
          <p:nvPr/>
        </p:nvSpPr>
        <p:spPr>
          <a:xfrm>
            <a:off x="1863720" y="1523880"/>
            <a:ext cx="5909400" cy="453240"/>
          </a:xfrm>
          <a:prstGeom prst="rect">
            <a:avLst/>
          </a:prstGeom>
          <a:noFill/>
        </p:spPr>
      </p:sp>
      <p:sp>
        <p:nvSpPr>
          <p:cNvPr id="226" name="CustomShape 2"/>
          <p:cNvSpPr/>
          <p:nvPr/>
        </p:nvSpPr>
        <p:spPr>
          <a:xfrm>
            <a:off x="485640" y="333360"/>
            <a:ext cx="8746200" cy="1146960"/>
          </a:xfrm>
          <a:prstGeom prst="rect">
            <a:avLst/>
          </a:prstGeom>
          <a:noFill/>
        </p:spPr>
      </p:sp>
      <p:sp>
        <p:nvSpPr>
          <p:cNvPr id="227" name="CustomShape 3"/>
          <p:cNvSpPr/>
          <p:nvPr/>
        </p:nvSpPr>
        <p:spPr>
          <a:xfrm>
            <a:off x="432000" y="648000"/>
            <a:ext cx="8636760" cy="5850360"/>
          </a:xfrm>
          <a:prstGeom prst="rect">
            <a:avLst/>
          </a:prstGeom>
          <a:noFill/>
        </p:spPr>
        <p:txBody>
          <a:bodyPr bIns="45000" lIns="90000" rIns="90000" tIns="45000"/>
          <a:p>
            <a:r>
              <a:rPr b="1" lang="ru-RU" sz="2200">
                <a:solidFill>
                  <a:srgbClr val="000000"/>
                </a:solidFill>
                <a:latin typeface="Arial"/>
                <a:ea typeface="Calibri"/>
              </a:rPr>
              <a:t>1. Двойное послание/двойное принуждение (Double Bind) </a:t>
            </a:r>
            <a:r>
              <a:rPr lang="ru-RU" sz="2200">
                <a:solidFill>
                  <a:srgbClr val="000000"/>
                </a:solidFill>
                <a:latin typeface="Arial"/>
                <a:ea typeface="Calibri"/>
              </a:rPr>
              <a:t>- Этот механизм срабатывает, когда явные сообщения (слова) противоречат невербальным или неявным (классический механизм, вызывающий бессилие). Пример появления стыда - если ребенок следует своей реакции и не слушает (т. е. не верит) своим родителям (тем самым поддерживая связь со своей собственной внутренней реальностью), родители начинают </a:t>
            </a:r>
            <a:r>
              <a:rPr i="1" lang="ru-RU" sz="2200" u="sng">
                <a:solidFill>
                  <a:srgbClr val="000000"/>
                </a:solidFill>
                <a:latin typeface="Arial"/>
                <a:ea typeface="Calibri"/>
              </a:rPr>
              <a:t>стыдить</a:t>
            </a:r>
            <a:r>
              <a:rPr lang="ru-RU" sz="2200">
                <a:solidFill>
                  <a:srgbClr val="000000"/>
                </a:solidFill>
                <a:latin typeface="Arial"/>
                <a:ea typeface="Calibri"/>
              </a:rPr>
              <a:t> его (Bateson et al., 1956). </a:t>
            </a:r>
            <a:endParaRPr/>
          </a:p>
          <a:p>
            <a:pPr algn="just">
              <a:lnSpc>
                <a:spcPts val="62"/>
              </a:lnSpc>
            </a:pPr>
            <a:r>
              <a:rPr lang="ru-RU" sz="2200">
                <a:solidFill>
                  <a:srgbClr val="000000"/>
                </a:solidFill>
                <a:latin typeface="Arial"/>
                <a:ea typeface="Calibri"/>
              </a:rPr>
              <a:t>1.1.Ниже приводятся индикаторы, показывающие, что человек находится в ситуации двойного послания:</a:t>
            </a:r>
            <a:endParaRPr/>
          </a:p>
          <a:p>
            <a:pPr algn="just">
              <a:lnSpc>
                <a:spcPts val="62"/>
              </a:lnSpc>
            </a:pPr>
            <a:r>
              <a:rPr lang="ru-RU" sz="2200">
                <a:solidFill>
                  <a:srgbClr val="000000"/>
                </a:solidFill>
                <a:latin typeface="Arial"/>
                <a:ea typeface="Calibri"/>
              </a:rPr>
              <a:t>• </a:t>
            </a:r>
            <a:r>
              <a:rPr lang="ru-RU" sz="2200">
                <a:solidFill>
                  <a:srgbClr val="00000a"/>
                </a:solidFill>
                <a:latin typeface="Arial"/>
                <a:ea typeface="Times New Roman"/>
              </a:rPr>
              <a:t>человек чувствует себя “плохо” в ходе общения, но не знает, почему;</a:t>
            </a:r>
            <a:endParaRPr/>
          </a:p>
          <a:p>
            <a:pPr algn="just">
              <a:lnSpc>
                <a:spcPts val="62"/>
              </a:lnSpc>
            </a:pPr>
            <a:r>
              <a:rPr lang="ru-RU" sz="2200">
                <a:solidFill>
                  <a:srgbClr val="000000"/>
                </a:solidFill>
                <a:latin typeface="Arial"/>
                <a:ea typeface="Calibri"/>
              </a:rPr>
              <a:t>• </a:t>
            </a:r>
            <a:r>
              <a:rPr lang="ru-RU" sz="2200">
                <a:solidFill>
                  <a:srgbClr val="00000a"/>
                </a:solidFill>
                <a:latin typeface="Arial"/>
                <a:ea typeface="Times New Roman"/>
              </a:rPr>
              <a:t>человек чувствует какую-то несправедливость, но не может сформулировать ее;</a:t>
            </a:r>
            <a:endParaRPr/>
          </a:p>
          <a:p>
            <a:pPr algn="just">
              <a:lnSpc>
                <a:spcPts val="62"/>
              </a:lnSpc>
            </a:pPr>
            <a:r>
              <a:rPr lang="ru-RU" sz="2200">
                <a:solidFill>
                  <a:srgbClr val="000000"/>
                </a:solidFill>
                <a:latin typeface="Arial"/>
                <a:ea typeface="Calibri"/>
              </a:rPr>
              <a:t>• </a:t>
            </a:r>
            <a:r>
              <a:rPr lang="ru-RU" sz="2200">
                <a:solidFill>
                  <a:srgbClr val="00000a"/>
                </a:solidFill>
                <a:latin typeface="Arial"/>
                <a:ea typeface="Times New Roman"/>
              </a:rPr>
              <a:t>человек чувствует разочарование, но не видит противоречия, которое вызывает его;</a:t>
            </a:r>
            <a:endParaRPr/>
          </a:p>
        </p:txBody>
      </p:sp>
    </p:spTree>
  </p:cSld>
  <p:timing>
    <p:tnLst>
      <p:par>
        <p:cTn dur="indefinite" id="25" nodeType="tmRoot" restart="never">
          <p:childTnLst>
            <p:seq>
              <p:cTn id="2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CustomShape 1"/>
          <p:cNvSpPr/>
          <p:nvPr/>
        </p:nvSpPr>
        <p:spPr>
          <a:xfrm>
            <a:off x="1863720" y="1523880"/>
            <a:ext cx="5909400" cy="453240"/>
          </a:xfrm>
          <a:prstGeom prst="rect">
            <a:avLst/>
          </a:prstGeom>
          <a:noFill/>
        </p:spPr>
      </p:sp>
      <p:sp>
        <p:nvSpPr>
          <p:cNvPr id="229" name="CustomShape 2"/>
          <p:cNvSpPr/>
          <p:nvPr/>
        </p:nvSpPr>
        <p:spPr>
          <a:xfrm>
            <a:off x="485640" y="333360"/>
            <a:ext cx="8746200" cy="1146960"/>
          </a:xfrm>
          <a:prstGeom prst="rect">
            <a:avLst/>
          </a:prstGeom>
          <a:noFill/>
        </p:spPr>
      </p:sp>
      <p:sp>
        <p:nvSpPr>
          <p:cNvPr id="230" name="CustomShape 3"/>
          <p:cNvSpPr/>
          <p:nvPr/>
        </p:nvSpPr>
        <p:spPr>
          <a:xfrm>
            <a:off x="432000" y="648000"/>
            <a:ext cx="8636760" cy="5850360"/>
          </a:xfrm>
          <a:prstGeom prst="rect">
            <a:avLst/>
          </a:prstGeom>
          <a:noFill/>
        </p:spPr>
        <p:txBody>
          <a:bodyPr bIns="45000" lIns="90000" rIns="90000" tIns="45000"/>
          <a:p>
            <a:r>
              <a:rPr b="1" lang="ru-RU" sz="2200">
                <a:solidFill>
                  <a:srgbClr val="000000"/>
                </a:solidFill>
                <a:latin typeface="Arial"/>
                <a:ea typeface="Calibri"/>
              </a:rPr>
              <a:t>2. На самотическом уровне часто клиенты говорят о таких проявлениях:</a:t>
            </a:r>
            <a:endParaRPr/>
          </a:p>
          <a:p>
            <a:endParaRPr/>
          </a:p>
          <a:p>
            <a:pPr algn="just">
              <a:lnSpc>
                <a:spcPct val="115000"/>
              </a:lnSpc>
            </a:pPr>
            <a:r>
              <a:rPr lang="ru-RU" sz="2400">
                <a:solidFill>
                  <a:srgbClr val="000000"/>
                </a:solidFill>
                <a:latin typeface="Times New Roman"/>
                <a:ea typeface="Calibri"/>
              </a:rPr>
              <a:t>1. Страх: сжатие и сдавливание в груди</a:t>
            </a:r>
            <a:endParaRPr/>
          </a:p>
          <a:p>
            <a:pPr algn="just">
              <a:lnSpc>
                <a:spcPct val="115000"/>
              </a:lnSpc>
            </a:pPr>
            <a:r>
              <a:rPr lang="ru-RU" sz="2400">
                <a:solidFill>
                  <a:srgbClr val="000000"/>
                </a:solidFill>
                <a:latin typeface="Times New Roman"/>
                <a:ea typeface="Calibri"/>
              </a:rPr>
              <a:t>2. Грусть: тяжесть, утяжеление, провисание, пустота, вакуум</a:t>
            </a:r>
            <a:endParaRPr/>
          </a:p>
          <a:p>
            <a:pPr algn="just">
              <a:lnSpc>
                <a:spcPct val="115000"/>
              </a:lnSpc>
            </a:pPr>
            <a:r>
              <a:rPr lang="ru-RU" sz="2400">
                <a:solidFill>
                  <a:srgbClr val="000000"/>
                </a:solidFill>
                <a:latin typeface="Times New Roman"/>
                <a:ea typeface="Calibri"/>
              </a:rPr>
              <a:t>3. Стыд: плечи и грудь опускаются </a:t>
            </a:r>
            <a:endParaRPr/>
          </a:p>
          <a:p>
            <a:pPr algn="just">
              <a:lnSpc>
                <a:spcPct val="115000"/>
              </a:lnSpc>
            </a:pPr>
            <a:endParaRPr/>
          </a:p>
          <a:p>
            <a:pPr algn="just">
              <a:lnSpc>
                <a:spcPct val="115000"/>
              </a:lnSpc>
            </a:pPr>
            <a:r>
              <a:rPr lang="ru-RU" sz="2200">
                <a:solidFill>
                  <a:srgbClr val="000000"/>
                </a:solidFill>
                <a:latin typeface="Arial"/>
                <a:ea typeface="Calibri"/>
              </a:rPr>
              <a:t>И это возникает между перемещением между ассертивностью и стыдом. Это поиск собственной идентичности. </a:t>
            </a:r>
            <a:endParaRPr/>
          </a:p>
        </p:txBody>
      </p:sp>
    </p:spTree>
  </p:cSld>
  <p:timing>
    <p:tnLst>
      <p:par>
        <p:cTn dur="indefinite" id="27" nodeType="tmRoot" restart="never">
          <p:childTnLst>
            <p:seq>
              <p:cTn id="2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